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3" r:id="rId1"/>
  </p:sldMasterIdLst>
  <p:notesMasterIdLst>
    <p:notesMasterId r:id="rId45"/>
  </p:notesMasterIdLst>
  <p:sldIdLst>
    <p:sldId id="256" r:id="rId2"/>
    <p:sldId id="257" r:id="rId3"/>
    <p:sldId id="4469" r:id="rId4"/>
    <p:sldId id="262" r:id="rId5"/>
    <p:sldId id="4414" r:id="rId6"/>
    <p:sldId id="4423" r:id="rId7"/>
    <p:sldId id="4388" r:id="rId8"/>
    <p:sldId id="4432" r:id="rId9"/>
    <p:sldId id="264" r:id="rId10"/>
    <p:sldId id="4459" r:id="rId11"/>
    <p:sldId id="269" r:id="rId12"/>
    <p:sldId id="4431" r:id="rId13"/>
    <p:sldId id="4407" r:id="rId14"/>
    <p:sldId id="4409" r:id="rId15"/>
    <p:sldId id="4445" r:id="rId16"/>
    <p:sldId id="4475" r:id="rId17"/>
    <p:sldId id="4471" r:id="rId18"/>
    <p:sldId id="4473" r:id="rId19"/>
    <p:sldId id="4424" r:id="rId20"/>
    <p:sldId id="4402" r:id="rId21"/>
    <p:sldId id="4417" r:id="rId22"/>
    <p:sldId id="4456" r:id="rId23"/>
    <p:sldId id="4455" r:id="rId24"/>
    <p:sldId id="4386" r:id="rId25"/>
    <p:sldId id="4462" r:id="rId26"/>
    <p:sldId id="4463" r:id="rId27"/>
    <p:sldId id="4389" r:id="rId28"/>
    <p:sldId id="4435" r:id="rId29"/>
    <p:sldId id="4464" r:id="rId30"/>
    <p:sldId id="4434" r:id="rId31"/>
    <p:sldId id="4420" r:id="rId32"/>
    <p:sldId id="4450" r:id="rId33"/>
    <p:sldId id="4470" r:id="rId34"/>
    <p:sldId id="4451" r:id="rId35"/>
    <p:sldId id="4476" r:id="rId36"/>
    <p:sldId id="4449" r:id="rId37"/>
    <p:sldId id="309" r:id="rId38"/>
    <p:sldId id="4460" r:id="rId39"/>
    <p:sldId id="4468" r:id="rId40"/>
    <p:sldId id="4467" r:id="rId41"/>
    <p:sldId id="319" r:id="rId42"/>
    <p:sldId id="318" r:id="rId43"/>
    <p:sldId id="321" r:id="rId44"/>
  </p:sldIdLst>
  <p:sldSz cx="12192000" cy="6858000"/>
  <p:notesSz cx="6858000" cy="9144000"/>
  <p:embeddedFontLst>
    <p:embeddedFont>
      <p:font typeface="Arial Black" panose="020B0604020202020204" pitchFamily="34" charset="0"/>
      <p:regular r:id="rId46"/>
      <p:bold r:id="rId47"/>
    </p:embeddedFont>
    <p:embeddedFont>
      <p:font typeface="Calibri" panose="020F0502020204030204" pitchFamily="34" charset="0"/>
      <p:regular r:id="rId48"/>
      <p:bold r:id="rId49"/>
      <p:italic r:id="rId50"/>
      <p:boldItalic r:id="rId51"/>
    </p:embeddedFont>
    <p:embeddedFont>
      <p:font typeface="Montserrat" pitchFamily="2" charset="77"/>
      <p:regular r:id="rId52"/>
      <p:bold r:id="rId53"/>
      <p:italic r:id="rId54"/>
      <p:boldItalic r:id="rId55"/>
    </p:embeddedFont>
    <p:embeddedFont>
      <p:font typeface="Sura" pitchFamily="2" charset="0"/>
      <p:regular r:id="rId56"/>
      <p:bold r:id="rId57"/>
    </p:embeddedFont>
    <p:embeddedFont>
      <p:font typeface="Tahoma" panose="020B0604030504040204" pitchFamily="34" charset="0"/>
      <p:regular r:id="rId58"/>
      <p:bold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31C679-E81C-4998-B642-8ACFAB829754}">
  <a:tblStyle styleId="{1F31C679-E81C-4998-B642-8ACFAB82975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7FB"/>
          </a:solidFill>
        </a:fill>
      </a:tcStyle>
    </a:wholeTbl>
    <a:band1H>
      <a:tcTxStyle/>
      <a:tcStyle>
        <a:tcBdr/>
        <a:fill>
          <a:solidFill>
            <a:srgbClr val="D0EFF7"/>
          </a:solidFill>
        </a:fill>
      </a:tcStyle>
    </a:band1H>
    <a:band2H>
      <a:tcTxStyle/>
      <a:tcStyle>
        <a:tcBdr/>
      </a:tcStyle>
    </a:band2H>
    <a:band1V>
      <a:tcTxStyle/>
      <a:tcStyle>
        <a:tcBdr/>
        <a:fill>
          <a:solidFill>
            <a:srgbClr val="D0EFF7"/>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E01CFFC5-AA1B-445A-A763-B12F07367EA9}"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AE6"/>
          </a:solidFill>
        </a:fill>
      </a:tcStyle>
    </a:wholeTbl>
    <a:band1H>
      <a:tcTxStyle/>
      <a:tcStyle>
        <a:tcBdr/>
        <a:fill>
          <a:solidFill>
            <a:srgbClr val="FFD1CA"/>
          </a:solidFill>
        </a:fill>
      </a:tcStyle>
    </a:band1H>
    <a:band2H>
      <a:tcTxStyle/>
      <a:tcStyle>
        <a:tcBdr/>
      </a:tcStyle>
    </a:band2H>
    <a:band1V>
      <a:tcTxStyle/>
      <a:tcStyle>
        <a:tcBdr/>
        <a:fill>
          <a:solidFill>
            <a:srgbClr val="FFD1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922"/>
  </p:normalViewPr>
  <p:slideViewPr>
    <p:cSldViewPr snapToGrid="0">
      <p:cViewPr>
        <p:scale>
          <a:sx n="90" d="100"/>
          <a:sy n="90" d="100"/>
        </p:scale>
        <p:origin x="232" y="4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2" name="Google Shape;3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74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43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2445906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8930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4035447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09B0A-C9BD-4E50-9D0C-4AC8EC719BEA}" type="slidenum">
              <a:rPr lang="en-GB" smtClean="0"/>
              <a:t>21</a:t>
            </a:fld>
            <a:endParaRPr lang="en-GB"/>
          </a:p>
        </p:txBody>
      </p:sp>
    </p:spTree>
    <p:extLst>
      <p:ext uri="{BB962C8B-B14F-4D97-AF65-F5344CB8AC3E}">
        <p14:creationId xmlns:p14="http://schemas.microsoft.com/office/powerpoint/2010/main" val="3959283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09B0A-C9BD-4E50-9D0C-4AC8EC719BEA}" type="slidenum">
              <a:rPr lang="en-GB" smtClean="0"/>
              <a:t>22</a:t>
            </a:fld>
            <a:endParaRPr lang="en-GB"/>
          </a:p>
        </p:txBody>
      </p:sp>
    </p:spTree>
    <p:extLst>
      <p:ext uri="{BB962C8B-B14F-4D97-AF65-F5344CB8AC3E}">
        <p14:creationId xmlns:p14="http://schemas.microsoft.com/office/powerpoint/2010/main" val="509275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6084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ea4c98f95e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ea4c98f95e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2ea4c98f95e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extLst>
      <p:ext uri="{BB962C8B-B14F-4D97-AF65-F5344CB8AC3E}">
        <p14:creationId xmlns:p14="http://schemas.microsoft.com/office/powerpoint/2010/main" val="402196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78C9D3-37AC-1D41-A13B-A6A7BE599195}" type="slidenum">
              <a:rPr lang="en-GH" smtClean="0"/>
              <a:t>35</a:t>
            </a:fld>
            <a:endParaRPr lang="en-GH"/>
          </a:p>
        </p:txBody>
      </p:sp>
    </p:spTree>
    <p:extLst>
      <p:ext uri="{BB962C8B-B14F-4D97-AF65-F5344CB8AC3E}">
        <p14:creationId xmlns:p14="http://schemas.microsoft.com/office/powerpoint/2010/main" val="133646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7" name="Google Shape;90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1" name="Google Shape;95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2465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5" name="Google Shape;99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8" name="Google Shape;98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5" name="Google Shape;101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ea4c98f95e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g2ea4c98f95e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Arial" panose="020B0604020202020204" pitchFamily="34" charset="0"/>
              <a:buChar char="•"/>
            </a:pPr>
            <a:r>
              <a:rPr lang="en-GH" sz="3200" dirty="0">
                <a:latin typeface="+mn-lt"/>
              </a:rPr>
              <a:t>LAST year, presented on project failure ref Agenda 11</a:t>
            </a:r>
          </a:p>
          <a:p>
            <a:pPr marL="685800" indent="-457200">
              <a:buFont typeface="Arial" panose="020B0604020202020204" pitchFamily="34" charset="0"/>
              <a:buChar char="•"/>
            </a:pPr>
            <a:r>
              <a:rPr lang="en-GB" sz="3200" dirty="0">
                <a:latin typeface="+mn-lt"/>
              </a:rPr>
              <a:t>W</a:t>
            </a:r>
            <a:r>
              <a:rPr lang="en-GH" sz="3200" dirty="0">
                <a:latin typeface="+mn-lt"/>
              </a:rPr>
              <a:t>as informed that capacity is a key problem</a:t>
            </a:r>
          </a:p>
          <a:p>
            <a:pPr marL="685800" indent="-457200">
              <a:buFont typeface="Arial" panose="020B0604020202020204" pitchFamily="34" charset="0"/>
              <a:buChar char="•"/>
            </a:pPr>
            <a:r>
              <a:rPr lang="en-GB" sz="3200" dirty="0">
                <a:latin typeface="+mn-lt"/>
              </a:rPr>
              <a:t>S</a:t>
            </a:r>
            <a:r>
              <a:rPr lang="en-GH" sz="3200" dirty="0">
                <a:latin typeface="+mn-lt"/>
              </a:rPr>
              <a:t>o in 2024, while supporting assemblies to design some projects</a:t>
            </a:r>
          </a:p>
          <a:p>
            <a:pPr marL="685800" indent="-457200">
              <a:buFont typeface="Arial" panose="020B0604020202020204" pitchFamily="34" charset="0"/>
              <a:buChar char="•"/>
            </a:pPr>
            <a:r>
              <a:rPr lang="en-GB" sz="3200" dirty="0">
                <a:latin typeface="+mn-lt"/>
              </a:rPr>
              <a:t>I</a:t>
            </a:r>
            <a:r>
              <a:rPr lang="en-GH" sz="3200" dirty="0">
                <a:latin typeface="+mn-lt"/>
              </a:rPr>
              <a:t> observe most of them had no clue in PM</a:t>
            </a:r>
          </a:p>
          <a:p>
            <a:pPr marL="685800" indent="-457200">
              <a:buFont typeface="Arial" panose="020B0604020202020204" pitchFamily="34" charset="0"/>
              <a:buChar char="•"/>
            </a:pPr>
            <a:r>
              <a:rPr lang="en-GB" sz="3200" dirty="0">
                <a:latin typeface="+mn-lt"/>
              </a:rPr>
              <a:t>A</a:t>
            </a:r>
            <a:r>
              <a:rPr lang="en-GH" sz="3200" dirty="0">
                <a:latin typeface="+mn-lt"/>
              </a:rPr>
              <a:t>gain PMI is running around encouraging certification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038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060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t>Daily involvement in PM consciously or unconsciously</a:t>
            </a:r>
            <a:endParaRPr/>
          </a:p>
          <a:p>
            <a:pPr marL="171450" lvl="0" indent="-171450" algn="l" rtl="0">
              <a:spcBef>
                <a:spcPts val="0"/>
              </a:spcBef>
              <a:spcAft>
                <a:spcPts val="0"/>
              </a:spcAft>
              <a:buClr>
                <a:schemeClr val="dk1"/>
              </a:buClr>
              <a:buSzPts val="1200"/>
              <a:buFont typeface="Arial"/>
              <a:buChar char="•"/>
            </a:pPr>
            <a:r>
              <a:rPr lang="en-GB"/>
              <a:t>Eg waking up to plan day, bathing, cooking to eating</a:t>
            </a:r>
            <a:endParaRPr/>
          </a:p>
          <a:p>
            <a:pPr marL="171450" lvl="0" indent="-171450" algn="l" rtl="0">
              <a:spcBef>
                <a:spcPts val="0"/>
              </a:spcBef>
              <a:spcAft>
                <a:spcPts val="0"/>
              </a:spcAft>
              <a:buClr>
                <a:schemeClr val="dk1"/>
              </a:buClr>
              <a:buSzPts val="1200"/>
              <a:buFont typeface="Arial"/>
              <a:buChar char="•"/>
            </a:pPr>
            <a:r>
              <a:rPr lang="en-GB"/>
              <a:t>Even coming for this event.</a:t>
            </a:r>
            <a:endParaRPr/>
          </a:p>
        </p:txBody>
      </p:sp>
      <p:sp>
        <p:nvSpPr>
          <p:cNvPr id="463" name="Google Shape;4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dirty="0"/>
              <a:t>Daily involvement in PM consciously or unconsciously</a:t>
            </a:r>
            <a:endParaRPr dirty="0"/>
          </a:p>
          <a:p>
            <a:pPr marL="171450" lvl="0" indent="-171450" algn="l" rtl="0">
              <a:spcBef>
                <a:spcPts val="0"/>
              </a:spcBef>
              <a:spcAft>
                <a:spcPts val="0"/>
              </a:spcAft>
              <a:buClr>
                <a:schemeClr val="dk1"/>
              </a:buClr>
              <a:buSzPts val="1200"/>
              <a:buFont typeface="Arial"/>
              <a:buChar char="•"/>
            </a:pPr>
            <a:r>
              <a:rPr lang="en-GB" dirty="0" err="1"/>
              <a:t>Eg</a:t>
            </a:r>
            <a:r>
              <a:rPr lang="en-GB" dirty="0"/>
              <a:t> waking up to plan day, bathing, cooking to eating</a:t>
            </a:r>
            <a:endParaRPr dirty="0"/>
          </a:p>
          <a:p>
            <a:pPr marL="171450" lvl="0" indent="-171450" algn="l" rtl="0">
              <a:spcBef>
                <a:spcPts val="0"/>
              </a:spcBef>
              <a:spcAft>
                <a:spcPts val="0"/>
              </a:spcAft>
              <a:buClr>
                <a:schemeClr val="dk1"/>
              </a:buClr>
              <a:buSzPts val="1200"/>
              <a:buFont typeface="Arial"/>
              <a:buChar char="•"/>
            </a:pPr>
            <a:r>
              <a:rPr lang="en-GB" dirty="0"/>
              <a:t>Even coming for this event.</a:t>
            </a:r>
            <a:endParaRPr dirty="0"/>
          </a:p>
        </p:txBody>
      </p:sp>
      <p:sp>
        <p:nvSpPr>
          <p:cNvPr id="496" name="Google Shape;49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40110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90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755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21.png"/><Relationship Id="rId5" Type="http://schemas.openxmlformats.org/officeDocument/2006/relationships/image" Target="../media/image30.png"/><Relationship Id="rId10" Type="http://schemas.openxmlformats.org/officeDocument/2006/relationships/image" Target="../media/image22.png"/><Relationship Id="rId4" Type="http://schemas.openxmlformats.org/officeDocument/2006/relationships/image" Target="../media/image33.png"/><Relationship Id="rId9"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35.png"/><Relationship Id="rId11" Type="http://schemas.openxmlformats.org/officeDocument/2006/relationships/image" Target="../media/image36.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33.png"/><Relationship Id="rId9" Type="http://schemas.openxmlformats.org/officeDocument/2006/relationships/image" Target="../media/image30.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COVER 1 IMAGE">
  <p:cSld name="PRESENTATION COVER 1 IMAGE">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314326" y="1734906"/>
            <a:ext cx="3760788" cy="1719262"/>
          </a:xfrm>
          <a:prstGeom prst="rect">
            <a:avLst/>
          </a:prstGeom>
          <a:noFill/>
          <a:ln>
            <a:noFill/>
          </a:ln>
        </p:spPr>
        <p:txBody>
          <a:bodyPr spcFirstLastPara="1" wrap="square" lIns="0" tIns="0" rIns="0" bIns="0" anchor="b" anchorCtr="0">
            <a:noAutofit/>
          </a:bodyPr>
          <a:lstStyle>
            <a:lvl1pPr lvl="0" algn="l">
              <a:lnSpc>
                <a:spcPct val="114285"/>
              </a:lnSpc>
              <a:spcBef>
                <a:spcPts val="0"/>
              </a:spcBef>
              <a:spcAft>
                <a:spcPts val="0"/>
              </a:spcAft>
              <a:buClr>
                <a:schemeClr val="dk1"/>
              </a:buClr>
              <a:buSzPts val="2800"/>
              <a:buFont typeface="Arial"/>
              <a:buNone/>
              <a:defRPr sz="2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314326" y="3608388"/>
            <a:ext cx="3760788" cy="4730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Font typeface="Arial"/>
              <a:buNone/>
              <a:defRPr sz="1600">
                <a:solidFill>
                  <a:schemeClr val="dk1"/>
                </a:solidFill>
              </a:defRPr>
            </a:lvl1pPr>
            <a:lvl2pPr marL="914400" lvl="1" indent="-228600" algn="l">
              <a:lnSpc>
                <a:spcPct val="90000"/>
              </a:lnSpc>
              <a:spcBef>
                <a:spcPts val="500"/>
              </a:spcBef>
              <a:spcAft>
                <a:spcPts val="0"/>
              </a:spcAft>
              <a:buSzPts val="1200"/>
              <a:buNone/>
              <a:defRPr sz="2000">
                <a:solidFill>
                  <a:srgbClr val="888888"/>
                </a:solidFill>
              </a:defRPr>
            </a:lvl2pPr>
            <a:lvl3pPr marL="1371600" lvl="2" indent="-228600" algn="l">
              <a:lnSpc>
                <a:spcPct val="90000"/>
              </a:lnSpc>
              <a:spcBef>
                <a:spcPts val="500"/>
              </a:spcBef>
              <a:spcAft>
                <a:spcPts val="0"/>
              </a:spcAft>
              <a:buSzPts val="1080"/>
              <a:buNone/>
              <a:defRPr sz="1800">
                <a:solidFill>
                  <a:srgbClr val="888888"/>
                </a:solidFill>
              </a:defRPr>
            </a:lvl3pPr>
            <a:lvl4pPr marL="1828800" lvl="3" indent="-228600" algn="l">
              <a:lnSpc>
                <a:spcPct val="90000"/>
              </a:lnSpc>
              <a:spcBef>
                <a:spcPts val="500"/>
              </a:spcBef>
              <a:spcAft>
                <a:spcPts val="0"/>
              </a:spcAft>
              <a:buSzPts val="1280"/>
              <a:buNone/>
              <a:defRPr sz="1600">
                <a:solidFill>
                  <a:srgbClr val="888888"/>
                </a:solidFill>
              </a:defRPr>
            </a:lvl4pPr>
            <a:lvl5pPr marL="2286000" lvl="4" indent="-228600" algn="l">
              <a:lnSpc>
                <a:spcPct val="90000"/>
              </a:lnSpc>
              <a:spcBef>
                <a:spcPts val="500"/>
              </a:spcBef>
              <a:spcAft>
                <a:spcPts val="0"/>
              </a:spcAft>
              <a:buSzPts val="128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2"/>
          <p:cNvSpPr txBox="1">
            <a:spLocks noGrp="1"/>
          </p:cNvSpPr>
          <p:nvPr>
            <p:ph type="body" idx="2"/>
          </p:nvPr>
        </p:nvSpPr>
        <p:spPr>
          <a:xfrm>
            <a:off x="314325" y="5603875"/>
            <a:ext cx="3760788" cy="431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000"/>
              <a:buFont typeface="Arial"/>
              <a:buNone/>
              <a:defRPr sz="1000"/>
            </a:lvl1pPr>
            <a:lvl2pPr marL="914400" lvl="1" indent="-228600" algn="l">
              <a:lnSpc>
                <a:spcPct val="90000"/>
              </a:lnSpc>
              <a:spcBef>
                <a:spcPts val="500"/>
              </a:spcBef>
              <a:spcAft>
                <a:spcPts val="0"/>
              </a:spcAft>
              <a:buSzPts val="600"/>
              <a:buNone/>
              <a:defRPr sz="1000" cap="none"/>
            </a:lvl2pPr>
            <a:lvl3pPr marL="1371600" lvl="2" indent="-266700" algn="l">
              <a:lnSpc>
                <a:spcPct val="90000"/>
              </a:lnSpc>
              <a:spcBef>
                <a:spcPts val="500"/>
              </a:spcBef>
              <a:spcAft>
                <a:spcPts val="0"/>
              </a:spcAft>
              <a:buSzPts val="600"/>
              <a:buChar char="•"/>
              <a:defRPr sz="1000"/>
            </a:lvl3pPr>
            <a:lvl4pPr marL="1828800" lvl="3" indent="-279400" algn="l">
              <a:lnSpc>
                <a:spcPct val="90000"/>
              </a:lnSpc>
              <a:spcBef>
                <a:spcPts val="500"/>
              </a:spcBef>
              <a:spcAft>
                <a:spcPts val="0"/>
              </a:spcAft>
              <a:buSzPts val="800"/>
              <a:buChar char="–"/>
              <a:defRPr sz="1000"/>
            </a:lvl4pPr>
            <a:lvl5pPr marL="2286000" lvl="4" indent="-279400" algn="l">
              <a:lnSpc>
                <a:spcPct val="90000"/>
              </a:lnSpc>
              <a:spcBef>
                <a:spcPts val="500"/>
              </a:spcBef>
              <a:spcAft>
                <a:spcPts val="0"/>
              </a:spcAft>
              <a:buSzPts val="800"/>
              <a:buChar char="–"/>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a:spLocks noGrp="1"/>
          </p:cNvSpPr>
          <p:nvPr>
            <p:ph type="pic" idx="3"/>
          </p:nvPr>
        </p:nvSpPr>
        <p:spPr>
          <a:xfrm>
            <a:off x="4191000" y="0"/>
            <a:ext cx="8001000" cy="6858000"/>
          </a:xfrm>
          <a:prstGeom prst="rect">
            <a:avLst/>
          </a:prstGeom>
          <a:solidFill>
            <a:srgbClr val="F2F2F2"/>
          </a:solidFill>
          <a:ln>
            <a:noFill/>
          </a:ln>
        </p:spPr>
      </p:sp>
      <p:pic>
        <p:nvPicPr>
          <p:cNvPr id="20" name="Google Shape;20;p2"/>
          <p:cNvPicPr preferRelativeResize="0"/>
          <p:nvPr/>
        </p:nvPicPr>
        <p:blipFill rotWithShape="1">
          <a:blip r:embed="rId2">
            <a:alphaModFix/>
          </a:blip>
          <a:srcRect/>
          <a:stretch/>
        </p:blipFill>
        <p:spPr>
          <a:xfrm>
            <a:off x="140677" y="216877"/>
            <a:ext cx="2359268" cy="94370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RESENTATION COVER GROWTH">
  <p:cSld name="PRESENTATION COVER GROWTH">
    <p:bg>
      <p:bgPr>
        <a:solidFill>
          <a:schemeClr val="accent1"/>
        </a:solidFill>
        <a:effectLst/>
      </p:bgPr>
    </p:bg>
    <p:spTree>
      <p:nvGrpSpPr>
        <p:cNvPr id="1" name="Shape 162"/>
        <p:cNvGrpSpPr/>
        <p:nvPr/>
      </p:nvGrpSpPr>
      <p:grpSpPr>
        <a:xfrm>
          <a:off x="0" y="0"/>
          <a:ext cx="0" cy="0"/>
          <a:chOff x="0" y="0"/>
          <a:chExt cx="0" cy="0"/>
        </a:xfrm>
      </p:grpSpPr>
      <p:sp>
        <p:nvSpPr>
          <p:cNvPr id="163" name="Google Shape;163;p16"/>
          <p:cNvSpPr txBox="1">
            <a:spLocks noGrp="1"/>
          </p:cNvSpPr>
          <p:nvPr>
            <p:ph type="title"/>
          </p:nvPr>
        </p:nvSpPr>
        <p:spPr>
          <a:xfrm>
            <a:off x="314326" y="1734906"/>
            <a:ext cx="3760788" cy="1719262"/>
          </a:xfrm>
          <a:prstGeom prst="rect">
            <a:avLst/>
          </a:prstGeom>
          <a:noFill/>
          <a:ln>
            <a:noFill/>
          </a:ln>
        </p:spPr>
        <p:txBody>
          <a:bodyPr spcFirstLastPara="1" wrap="square" lIns="0" tIns="0" rIns="0" bIns="0" anchor="b" anchorCtr="0">
            <a:noAutofit/>
          </a:bodyPr>
          <a:lstStyle>
            <a:lvl1pPr lvl="0" algn="l">
              <a:lnSpc>
                <a:spcPct val="114285"/>
              </a:lnSpc>
              <a:spcBef>
                <a:spcPts val="0"/>
              </a:spcBef>
              <a:spcAft>
                <a:spcPts val="0"/>
              </a:spcAft>
              <a:buClr>
                <a:schemeClr val="lt1"/>
              </a:buClr>
              <a:buSzPts val="2800"/>
              <a:buFont typeface="Arial"/>
              <a:buNone/>
              <a:defRPr sz="2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16"/>
          <p:cNvSpPr txBox="1">
            <a:spLocks noGrp="1"/>
          </p:cNvSpPr>
          <p:nvPr>
            <p:ph type="body" idx="1"/>
          </p:nvPr>
        </p:nvSpPr>
        <p:spPr>
          <a:xfrm>
            <a:off x="314326" y="3608388"/>
            <a:ext cx="3760788" cy="4730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Font typeface="Arial"/>
              <a:buNone/>
              <a:defRPr sz="1600">
                <a:solidFill>
                  <a:schemeClr val="lt1"/>
                </a:solidFill>
              </a:defRPr>
            </a:lvl1pPr>
            <a:lvl2pPr marL="914400" lvl="1" indent="-228600" algn="l">
              <a:lnSpc>
                <a:spcPct val="90000"/>
              </a:lnSpc>
              <a:spcBef>
                <a:spcPts val="500"/>
              </a:spcBef>
              <a:spcAft>
                <a:spcPts val="0"/>
              </a:spcAft>
              <a:buSzPts val="1200"/>
              <a:buNone/>
              <a:defRPr sz="2000">
                <a:solidFill>
                  <a:srgbClr val="888888"/>
                </a:solidFill>
              </a:defRPr>
            </a:lvl2pPr>
            <a:lvl3pPr marL="1371600" lvl="2" indent="-228600" algn="l">
              <a:lnSpc>
                <a:spcPct val="90000"/>
              </a:lnSpc>
              <a:spcBef>
                <a:spcPts val="500"/>
              </a:spcBef>
              <a:spcAft>
                <a:spcPts val="0"/>
              </a:spcAft>
              <a:buSzPts val="1080"/>
              <a:buNone/>
              <a:defRPr sz="1800">
                <a:solidFill>
                  <a:srgbClr val="888888"/>
                </a:solidFill>
              </a:defRPr>
            </a:lvl3pPr>
            <a:lvl4pPr marL="1828800" lvl="3" indent="-228600" algn="l">
              <a:lnSpc>
                <a:spcPct val="90000"/>
              </a:lnSpc>
              <a:spcBef>
                <a:spcPts val="500"/>
              </a:spcBef>
              <a:spcAft>
                <a:spcPts val="0"/>
              </a:spcAft>
              <a:buSzPts val="1280"/>
              <a:buNone/>
              <a:defRPr sz="1600">
                <a:solidFill>
                  <a:srgbClr val="888888"/>
                </a:solidFill>
              </a:defRPr>
            </a:lvl4pPr>
            <a:lvl5pPr marL="2286000" lvl="4" indent="-228600" algn="l">
              <a:lnSpc>
                <a:spcPct val="90000"/>
              </a:lnSpc>
              <a:spcBef>
                <a:spcPts val="500"/>
              </a:spcBef>
              <a:spcAft>
                <a:spcPts val="0"/>
              </a:spcAft>
              <a:buSzPts val="128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5" name="Google Shape;165;p16"/>
          <p:cNvSpPr txBox="1">
            <a:spLocks noGrp="1"/>
          </p:cNvSpPr>
          <p:nvPr>
            <p:ph type="body" idx="2"/>
          </p:nvPr>
        </p:nvSpPr>
        <p:spPr>
          <a:xfrm>
            <a:off x="314325" y="5603875"/>
            <a:ext cx="3760788" cy="431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1000"/>
              <a:buFont typeface="Arial"/>
              <a:buNone/>
              <a:defRPr sz="1000">
                <a:solidFill>
                  <a:schemeClr val="lt1"/>
                </a:solidFill>
              </a:defRPr>
            </a:lvl1pPr>
            <a:lvl2pPr marL="914400" lvl="1" indent="-228600" algn="l">
              <a:lnSpc>
                <a:spcPct val="90000"/>
              </a:lnSpc>
              <a:spcBef>
                <a:spcPts val="500"/>
              </a:spcBef>
              <a:spcAft>
                <a:spcPts val="0"/>
              </a:spcAft>
              <a:buSzPts val="600"/>
              <a:buNone/>
              <a:defRPr sz="1000" cap="none">
                <a:solidFill>
                  <a:schemeClr val="lt1"/>
                </a:solidFill>
              </a:defRPr>
            </a:lvl2pPr>
            <a:lvl3pPr marL="1371600" lvl="2" indent="-266700" algn="l">
              <a:lnSpc>
                <a:spcPct val="90000"/>
              </a:lnSpc>
              <a:spcBef>
                <a:spcPts val="500"/>
              </a:spcBef>
              <a:spcAft>
                <a:spcPts val="0"/>
              </a:spcAft>
              <a:buSzPts val="600"/>
              <a:buChar char="•"/>
              <a:defRPr sz="1000">
                <a:solidFill>
                  <a:schemeClr val="lt1"/>
                </a:solidFill>
              </a:defRPr>
            </a:lvl3pPr>
            <a:lvl4pPr marL="1828800" lvl="3" indent="-279400" algn="l">
              <a:lnSpc>
                <a:spcPct val="90000"/>
              </a:lnSpc>
              <a:spcBef>
                <a:spcPts val="500"/>
              </a:spcBef>
              <a:spcAft>
                <a:spcPts val="0"/>
              </a:spcAft>
              <a:buSzPts val="800"/>
              <a:buChar char="–"/>
              <a:defRPr sz="1000">
                <a:solidFill>
                  <a:schemeClr val="lt1"/>
                </a:solidFill>
              </a:defRPr>
            </a:lvl4pPr>
            <a:lvl5pPr marL="2286000" lvl="4" indent="-279400" algn="l">
              <a:lnSpc>
                <a:spcPct val="90000"/>
              </a:lnSpc>
              <a:spcBef>
                <a:spcPts val="500"/>
              </a:spcBef>
              <a:spcAft>
                <a:spcPts val="0"/>
              </a:spcAft>
              <a:buSzPts val="800"/>
              <a:buChar char="–"/>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 name="Google Shape;166;p16"/>
          <p:cNvPicPr preferRelativeResize="0"/>
          <p:nvPr/>
        </p:nvPicPr>
        <p:blipFill rotWithShape="1">
          <a:blip r:embed="rId2">
            <a:alphaModFix/>
          </a:blip>
          <a:srcRect/>
          <a:stretch/>
        </p:blipFill>
        <p:spPr>
          <a:xfrm>
            <a:off x="6151564" y="304802"/>
            <a:ext cx="5730874" cy="5730874"/>
          </a:xfrm>
          <a:prstGeom prst="rect">
            <a:avLst/>
          </a:prstGeom>
          <a:noFill/>
          <a:ln>
            <a:noFill/>
          </a:ln>
        </p:spPr>
      </p:pic>
      <p:pic>
        <p:nvPicPr>
          <p:cNvPr id="167" name="Google Shape;167;p16"/>
          <p:cNvPicPr preferRelativeResize="0"/>
          <p:nvPr/>
        </p:nvPicPr>
        <p:blipFill rotWithShape="1">
          <a:blip r:embed="rId3">
            <a:alphaModFix/>
          </a:blip>
          <a:srcRect/>
          <a:stretch/>
        </p:blipFill>
        <p:spPr>
          <a:xfrm>
            <a:off x="0" y="0"/>
            <a:ext cx="2714625" cy="123444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TANGERINE VISION">
  <p:cSld name="DIVIDER TANGERINE VISION">
    <p:bg>
      <p:bgPr>
        <a:solidFill>
          <a:schemeClr val="accent1"/>
        </a:solidFill>
        <a:effectLst/>
      </p:bgPr>
    </p:bg>
    <p:spTree>
      <p:nvGrpSpPr>
        <p:cNvPr id="1" name="Shape 168"/>
        <p:cNvGrpSpPr/>
        <p:nvPr/>
      </p:nvGrpSpPr>
      <p:grpSpPr>
        <a:xfrm>
          <a:off x="0" y="0"/>
          <a:ext cx="0" cy="0"/>
          <a:chOff x="0" y="0"/>
          <a:chExt cx="0" cy="0"/>
        </a:xfrm>
      </p:grpSpPr>
      <p:sp>
        <p:nvSpPr>
          <p:cNvPr id="169" name="Google Shape;169;p17"/>
          <p:cNvSpPr txBox="1">
            <a:spLocks noGrp="1"/>
          </p:cNvSpPr>
          <p:nvPr>
            <p:ph type="ctrTitle"/>
          </p:nvPr>
        </p:nvSpPr>
        <p:spPr>
          <a:xfrm>
            <a:off x="329184" y="3236976"/>
            <a:ext cx="5698554" cy="2387600"/>
          </a:xfrm>
          <a:prstGeom prst="rect">
            <a:avLst/>
          </a:prstGeom>
          <a:noFill/>
          <a:ln>
            <a:noFill/>
          </a:ln>
        </p:spPr>
        <p:txBody>
          <a:bodyPr spcFirstLastPara="1" wrap="square" lIns="0" tIns="0" rIns="0" bIns="0" anchor="t" anchorCtr="0">
            <a:noAutofit/>
          </a:bodyPr>
          <a:lstStyle>
            <a:lvl1pPr lvl="0" algn="l">
              <a:lnSpc>
                <a:spcPct val="125000"/>
              </a:lnSpc>
              <a:spcBef>
                <a:spcPts val="0"/>
              </a:spcBef>
              <a:spcAft>
                <a:spcPts val="0"/>
              </a:spcAft>
              <a:buClr>
                <a:schemeClr val="lt1"/>
              </a:buClr>
              <a:buSzPts val="4000"/>
              <a:buFont typeface="Arial"/>
              <a:buNone/>
              <a:defRPr sz="4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17"/>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171" name="Google Shape;171;p17"/>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172" name="Google Shape;172;p17"/>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3" name="Google Shape;173;p17" descr="A close up of a sign&#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pic>
        <p:nvPicPr>
          <p:cNvPr id="174" name="Google Shape;174;p17"/>
          <p:cNvPicPr preferRelativeResize="0"/>
          <p:nvPr/>
        </p:nvPicPr>
        <p:blipFill rotWithShape="1">
          <a:blip r:embed="rId3">
            <a:alphaModFix/>
          </a:blip>
          <a:srcRect/>
          <a:stretch/>
        </p:blipFill>
        <p:spPr>
          <a:xfrm>
            <a:off x="6157913" y="320676"/>
            <a:ext cx="5714999" cy="57149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AQUA DETERMINATION">
  <p:cSld name="DIVIDER AQUA DETERMINATION">
    <p:bg>
      <p:bgPr>
        <a:solidFill>
          <a:schemeClr val="accent4"/>
        </a:solidFill>
        <a:effectLst/>
      </p:bgPr>
    </p:bg>
    <p:spTree>
      <p:nvGrpSpPr>
        <p:cNvPr id="1" name="Shape 190"/>
        <p:cNvGrpSpPr/>
        <p:nvPr/>
      </p:nvGrpSpPr>
      <p:grpSpPr>
        <a:xfrm>
          <a:off x="0" y="0"/>
          <a:ext cx="0" cy="0"/>
          <a:chOff x="0" y="0"/>
          <a:chExt cx="0" cy="0"/>
        </a:xfrm>
      </p:grpSpPr>
      <p:sp>
        <p:nvSpPr>
          <p:cNvPr id="191" name="Google Shape;191;p19"/>
          <p:cNvSpPr txBox="1">
            <a:spLocks noGrp="1"/>
          </p:cNvSpPr>
          <p:nvPr>
            <p:ph type="ctrTitle"/>
          </p:nvPr>
        </p:nvSpPr>
        <p:spPr>
          <a:xfrm>
            <a:off x="329184" y="3236976"/>
            <a:ext cx="5721350" cy="2387600"/>
          </a:xfrm>
          <a:prstGeom prst="rect">
            <a:avLst/>
          </a:prstGeom>
          <a:noFill/>
          <a:ln>
            <a:noFill/>
          </a:ln>
        </p:spPr>
        <p:txBody>
          <a:bodyPr spcFirstLastPara="1" wrap="square" lIns="0" tIns="0" rIns="0" bIns="0" anchor="t" anchorCtr="0">
            <a:noAutofit/>
          </a:bodyPr>
          <a:lstStyle>
            <a:lvl1pPr lvl="0" algn="l">
              <a:lnSpc>
                <a:spcPct val="125000"/>
              </a:lnSpc>
              <a:spcBef>
                <a:spcPts val="0"/>
              </a:spcBef>
              <a:spcAft>
                <a:spcPts val="0"/>
              </a:spcAft>
              <a:buClr>
                <a:schemeClr val="lt1"/>
              </a:buClr>
              <a:buSzPts val="4000"/>
              <a:buFont typeface="Arial"/>
              <a:buNone/>
              <a:defRPr sz="4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19"/>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193" name="Google Shape;193;p19"/>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194" name="Google Shape;194;p19"/>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5" name="Google Shape;195;p19"/>
          <p:cNvPicPr preferRelativeResize="0"/>
          <p:nvPr/>
        </p:nvPicPr>
        <p:blipFill rotWithShape="1">
          <a:blip r:embed="rId2">
            <a:alphaModFix/>
          </a:blip>
          <a:srcRect/>
          <a:stretch/>
        </p:blipFill>
        <p:spPr>
          <a:xfrm>
            <a:off x="6141466" y="323291"/>
            <a:ext cx="5721350" cy="5721350"/>
          </a:xfrm>
          <a:prstGeom prst="rect">
            <a:avLst/>
          </a:prstGeom>
          <a:noFill/>
          <a:ln>
            <a:noFill/>
          </a:ln>
        </p:spPr>
      </p:pic>
      <p:pic>
        <p:nvPicPr>
          <p:cNvPr id="196" name="Google Shape;196;p19" descr="A close up of a sign&#10;&#10;Description automatically generated"/>
          <p:cNvPicPr preferRelativeResize="0"/>
          <p:nvPr/>
        </p:nvPicPr>
        <p:blipFill rotWithShape="1">
          <a:blip r:embed="rId3">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97"/>
        <p:cNvGrpSpPr/>
        <p:nvPr/>
      </p:nvGrpSpPr>
      <p:grpSpPr>
        <a:xfrm>
          <a:off x="0" y="0"/>
          <a:ext cx="0" cy="0"/>
          <a:chOff x="0" y="0"/>
          <a:chExt cx="0" cy="0"/>
        </a:xfrm>
      </p:grpSpPr>
      <p:sp>
        <p:nvSpPr>
          <p:cNvPr id="198" name="Google Shape;198;p20"/>
          <p:cNvSpPr txBox="1">
            <a:spLocks noGrp="1"/>
          </p:cNvSpPr>
          <p:nvPr>
            <p:ph type="title"/>
          </p:nvPr>
        </p:nvSpPr>
        <p:spPr>
          <a:xfrm>
            <a:off x="314325" y="302839"/>
            <a:ext cx="11558588"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0"/>
          <p:cNvSpPr txBox="1">
            <a:spLocks noGrp="1"/>
          </p:cNvSpPr>
          <p:nvPr>
            <p:ph type="body" idx="1"/>
          </p:nvPr>
        </p:nvSpPr>
        <p:spPr>
          <a:xfrm>
            <a:off x="314327" y="1825625"/>
            <a:ext cx="3675887" cy="421005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97180" algn="l">
              <a:lnSpc>
                <a:spcPct val="90000"/>
              </a:lnSpc>
              <a:spcBef>
                <a:spcPts val="500"/>
              </a:spcBef>
              <a:spcAft>
                <a:spcPts val="0"/>
              </a:spcAft>
              <a:buSzPts val="1080"/>
              <a:buChar char="•"/>
              <a:defRPr/>
            </a:lvl2pPr>
            <a:lvl3pPr marL="1371600" lvl="2" indent="-297180" algn="l">
              <a:lnSpc>
                <a:spcPct val="90000"/>
              </a:lnSpc>
              <a:spcBef>
                <a:spcPts val="500"/>
              </a:spcBef>
              <a:spcAft>
                <a:spcPts val="0"/>
              </a:spcAft>
              <a:buSzPts val="1080"/>
              <a:buChar char="•"/>
              <a:defRPr/>
            </a:lvl3pPr>
            <a:lvl4pPr marL="1828800" lvl="3" indent="-320039" algn="l">
              <a:lnSpc>
                <a:spcPct val="90000"/>
              </a:lnSpc>
              <a:spcBef>
                <a:spcPts val="500"/>
              </a:spcBef>
              <a:spcAft>
                <a:spcPts val="0"/>
              </a:spcAft>
              <a:buSzPts val="1440"/>
              <a:buChar char="–"/>
              <a:defRPr/>
            </a:lvl4pPr>
            <a:lvl5pPr marL="2286000" lvl="4" indent="-320039" algn="l">
              <a:lnSpc>
                <a:spcPct val="9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20"/>
          <p:cNvSpPr txBox="1">
            <a:spLocks noGrp="1"/>
          </p:cNvSpPr>
          <p:nvPr>
            <p:ph type="body" idx="2"/>
          </p:nvPr>
        </p:nvSpPr>
        <p:spPr>
          <a:xfrm>
            <a:off x="4191794" y="1825625"/>
            <a:ext cx="3671887" cy="421005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97180" algn="l">
              <a:lnSpc>
                <a:spcPct val="90000"/>
              </a:lnSpc>
              <a:spcBef>
                <a:spcPts val="500"/>
              </a:spcBef>
              <a:spcAft>
                <a:spcPts val="0"/>
              </a:spcAft>
              <a:buSzPts val="1080"/>
              <a:buChar char="•"/>
              <a:defRPr/>
            </a:lvl2pPr>
            <a:lvl3pPr marL="1371600" lvl="2" indent="-297180" algn="l">
              <a:lnSpc>
                <a:spcPct val="90000"/>
              </a:lnSpc>
              <a:spcBef>
                <a:spcPts val="500"/>
              </a:spcBef>
              <a:spcAft>
                <a:spcPts val="0"/>
              </a:spcAft>
              <a:buSzPts val="1080"/>
              <a:buChar char="•"/>
              <a:defRPr/>
            </a:lvl3pPr>
            <a:lvl4pPr marL="1828800" lvl="3" indent="-320039" algn="l">
              <a:lnSpc>
                <a:spcPct val="90000"/>
              </a:lnSpc>
              <a:spcBef>
                <a:spcPts val="500"/>
              </a:spcBef>
              <a:spcAft>
                <a:spcPts val="0"/>
              </a:spcAft>
              <a:buSzPts val="1440"/>
              <a:buChar char="–"/>
              <a:defRPr/>
            </a:lvl4pPr>
            <a:lvl5pPr marL="2286000" lvl="4" indent="-320039" algn="l">
              <a:lnSpc>
                <a:spcPct val="9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20"/>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202" name="Google Shape;202;p20"/>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203" name="Google Shape;203;p20"/>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04" name="Google Shape;204;p20"/>
          <p:cNvSpPr txBox="1">
            <a:spLocks noGrp="1"/>
          </p:cNvSpPr>
          <p:nvPr>
            <p:ph type="body" idx="3"/>
          </p:nvPr>
        </p:nvSpPr>
        <p:spPr>
          <a:xfrm>
            <a:off x="8116094" y="1825625"/>
            <a:ext cx="3671887" cy="421005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97180" algn="l">
              <a:lnSpc>
                <a:spcPct val="90000"/>
              </a:lnSpc>
              <a:spcBef>
                <a:spcPts val="500"/>
              </a:spcBef>
              <a:spcAft>
                <a:spcPts val="0"/>
              </a:spcAft>
              <a:buSzPts val="1080"/>
              <a:buChar char="•"/>
              <a:defRPr/>
            </a:lvl2pPr>
            <a:lvl3pPr marL="1371600" lvl="2" indent="-297180" algn="l">
              <a:lnSpc>
                <a:spcPct val="90000"/>
              </a:lnSpc>
              <a:spcBef>
                <a:spcPts val="500"/>
              </a:spcBef>
              <a:spcAft>
                <a:spcPts val="0"/>
              </a:spcAft>
              <a:buSzPts val="1080"/>
              <a:buChar char="•"/>
              <a:defRPr/>
            </a:lvl3pPr>
            <a:lvl4pPr marL="1828800" lvl="3" indent="-320039" algn="l">
              <a:lnSpc>
                <a:spcPct val="90000"/>
              </a:lnSpc>
              <a:spcBef>
                <a:spcPts val="500"/>
              </a:spcBef>
              <a:spcAft>
                <a:spcPts val="0"/>
              </a:spcAft>
              <a:buSzPts val="1440"/>
              <a:buChar char="–"/>
              <a:defRPr/>
            </a:lvl4pPr>
            <a:lvl5pPr marL="2286000" lvl="4" indent="-320039" algn="l">
              <a:lnSpc>
                <a:spcPct val="9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5" name="Google Shape;205;p20" descr="A close up of a logo&#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314325" y="302839"/>
            <a:ext cx="11558588"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21"/>
          <p:cNvSpPr txBox="1">
            <a:spLocks noGrp="1"/>
          </p:cNvSpPr>
          <p:nvPr>
            <p:ph type="body" idx="1"/>
          </p:nvPr>
        </p:nvSpPr>
        <p:spPr>
          <a:xfrm>
            <a:off x="314325" y="1835150"/>
            <a:ext cx="2540000" cy="42005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2400"/>
              <a:buFont typeface="Arial"/>
              <a:buNone/>
              <a:defRPr/>
            </a:lvl1pPr>
            <a:lvl2pPr marL="914400" lvl="1" indent="-297180" algn="l">
              <a:lnSpc>
                <a:spcPct val="90000"/>
              </a:lnSpc>
              <a:spcBef>
                <a:spcPts val="500"/>
              </a:spcBef>
              <a:spcAft>
                <a:spcPts val="0"/>
              </a:spcAft>
              <a:buSzPts val="1080"/>
              <a:buChar char="•"/>
              <a:defRPr/>
            </a:lvl2pPr>
            <a:lvl3pPr marL="1371600" lvl="2" indent="-297180" algn="l">
              <a:lnSpc>
                <a:spcPct val="90000"/>
              </a:lnSpc>
              <a:spcBef>
                <a:spcPts val="500"/>
              </a:spcBef>
              <a:spcAft>
                <a:spcPts val="0"/>
              </a:spcAft>
              <a:buSzPts val="1080"/>
              <a:buChar char="•"/>
              <a:defRPr/>
            </a:lvl3pPr>
            <a:lvl4pPr marL="1828800" lvl="3" indent="-320039" algn="l">
              <a:lnSpc>
                <a:spcPct val="90000"/>
              </a:lnSpc>
              <a:spcBef>
                <a:spcPts val="500"/>
              </a:spcBef>
              <a:spcAft>
                <a:spcPts val="0"/>
              </a:spcAft>
              <a:buSzPts val="1440"/>
              <a:buChar char="–"/>
              <a:defRPr/>
            </a:lvl4pPr>
            <a:lvl5pPr marL="2286000" lvl="4" indent="-309879" algn="l">
              <a:lnSpc>
                <a:spcPct val="90000"/>
              </a:lnSpc>
              <a:spcBef>
                <a:spcPts val="500"/>
              </a:spcBef>
              <a:spcAft>
                <a:spcPts val="0"/>
              </a:spcAft>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21"/>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210" name="Google Shape;210;p21"/>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211" name="Google Shape;211;p21"/>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12" name="Google Shape;212;p21"/>
          <p:cNvSpPr txBox="1">
            <a:spLocks noGrp="1"/>
          </p:cNvSpPr>
          <p:nvPr>
            <p:ph type="body" idx="2"/>
          </p:nvPr>
        </p:nvSpPr>
        <p:spPr>
          <a:xfrm>
            <a:off x="3222625" y="1835150"/>
            <a:ext cx="2540000" cy="42005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2400"/>
              <a:buFont typeface="Arial"/>
              <a:buNone/>
              <a:defRPr/>
            </a:lvl1pPr>
            <a:lvl2pPr marL="914400" lvl="1" indent="-297180" algn="l">
              <a:lnSpc>
                <a:spcPct val="90000"/>
              </a:lnSpc>
              <a:spcBef>
                <a:spcPts val="500"/>
              </a:spcBef>
              <a:spcAft>
                <a:spcPts val="0"/>
              </a:spcAft>
              <a:buSzPts val="1080"/>
              <a:buChar char="•"/>
              <a:defRPr/>
            </a:lvl2pPr>
            <a:lvl3pPr marL="1371600" lvl="2" indent="-297180" algn="l">
              <a:lnSpc>
                <a:spcPct val="90000"/>
              </a:lnSpc>
              <a:spcBef>
                <a:spcPts val="500"/>
              </a:spcBef>
              <a:spcAft>
                <a:spcPts val="0"/>
              </a:spcAft>
              <a:buSzPts val="1080"/>
              <a:buChar char="•"/>
              <a:defRPr/>
            </a:lvl3pPr>
            <a:lvl4pPr marL="1828800" lvl="3" indent="-320039" algn="l">
              <a:lnSpc>
                <a:spcPct val="90000"/>
              </a:lnSpc>
              <a:spcBef>
                <a:spcPts val="500"/>
              </a:spcBef>
              <a:spcAft>
                <a:spcPts val="0"/>
              </a:spcAft>
              <a:buSzPts val="1440"/>
              <a:buChar char="–"/>
              <a:defRPr/>
            </a:lvl4pPr>
            <a:lvl5pPr marL="2286000" lvl="4" indent="-309879" algn="l">
              <a:lnSpc>
                <a:spcPct val="90000"/>
              </a:lnSpc>
              <a:spcBef>
                <a:spcPts val="500"/>
              </a:spcBef>
              <a:spcAft>
                <a:spcPts val="0"/>
              </a:spcAft>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21"/>
          <p:cNvSpPr txBox="1">
            <a:spLocks noGrp="1"/>
          </p:cNvSpPr>
          <p:nvPr>
            <p:ph type="body" idx="3"/>
          </p:nvPr>
        </p:nvSpPr>
        <p:spPr>
          <a:xfrm>
            <a:off x="6143625" y="1835150"/>
            <a:ext cx="2540000" cy="42005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2400"/>
              <a:buFont typeface="Arial"/>
              <a:buNone/>
              <a:defRPr/>
            </a:lvl1pPr>
            <a:lvl2pPr marL="914400" lvl="1" indent="-297180" algn="l">
              <a:lnSpc>
                <a:spcPct val="90000"/>
              </a:lnSpc>
              <a:spcBef>
                <a:spcPts val="500"/>
              </a:spcBef>
              <a:spcAft>
                <a:spcPts val="0"/>
              </a:spcAft>
              <a:buSzPts val="1080"/>
              <a:buChar char="•"/>
              <a:defRPr/>
            </a:lvl2pPr>
            <a:lvl3pPr marL="1371600" lvl="2" indent="-297180" algn="l">
              <a:lnSpc>
                <a:spcPct val="90000"/>
              </a:lnSpc>
              <a:spcBef>
                <a:spcPts val="500"/>
              </a:spcBef>
              <a:spcAft>
                <a:spcPts val="0"/>
              </a:spcAft>
              <a:buSzPts val="1080"/>
              <a:buChar char="•"/>
              <a:defRPr/>
            </a:lvl3pPr>
            <a:lvl4pPr marL="1828800" lvl="3" indent="-320039" algn="l">
              <a:lnSpc>
                <a:spcPct val="90000"/>
              </a:lnSpc>
              <a:spcBef>
                <a:spcPts val="500"/>
              </a:spcBef>
              <a:spcAft>
                <a:spcPts val="0"/>
              </a:spcAft>
              <a:buSzPts val="1440"/>
              <a:buChar char="–"/>
              <a:defRPr/>
            </a:lvl4pPr>
            <a:lvl5pPr marL="2286000" lvl="4" indent="-309879" algn="l">
              <a:lnSpc>
                <a:spcPct val="90000"/>
              </a:lnSpc>
              <a:spcBef>
                <a:spcPts val="500"/>
              </a:spcBef>
              <a:spcAft>
                <a:spcPts val="0"/>
              </a:spcAft>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21"/>
          <p:cNvSpPr txBox="1">
            <a:spLocks noGrp="1"/>
          </p:cNvSpPr>
          <p:nvPr>
            <p:ph type="body" idx="4"/>
          </p:nvPr>
        </p:nvSpPr>
        <p:spPr>
          <a:xfrm>
            <a:off x="9077325" y="1835150"/>
            <a:ext cx="2540000" cy="42005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2400"/>
              <a:buFont typeface="Arial"/>
              <a:buNone/>
              <a:defRPr/>
            </a:lvl1pPr>
            <a:lvl2pPr marL="914400" lvl="1" indent="-297180" algn="l">
              <a:lnSpc>
                <a:spcPct val="90000"/>
              </a:lnSpc>
              <a:spcBef>
                <a:spcPts val="500"/>
              </a:spcBef>
              <a:spcAft>
                <a:spcPts val="0"/>
              </a:spcAft>
              <a:buSzPts val="1080"/>
              <a:buChar char="•"/>
              <a:defRPr/>
            </a:lvl2pPr>
            <a:lvl3pPr marL="1371600" lvl="2" indent="-297180" algn="l">
              <a:lnSpc>
                <a:spcPct val="90000"/>
              </a:lnSpc>
              <a:spcBef>
                <a:spcPts val="500"/>
              </a:spcBef>
              <a:spcAft>
                <a:spcPts val="0"/>
              </a:spcAft>
              <a:buSzPts val="1080"/>
              <a:buChar char="•"/>
              <a:defRPr/>
            </a:lvl3pPr>
            <a:lvl4pPr marL="1828800" lvl="3" indent="-320039" algn="l">
              <a:lnSpc>
                <a:spcPct val="90000"/>
              </a:lnSpc>
              <a:spcBef>
                <a:spcPts val="500"/>
              </a:spcBef>
              <a:spcAft>
                <a:spcPts val="0"/>
              </a:spcAft>
              <a:buSzPts val="1440"/>
              <a:buChar char="–"/>
              <a:defRPr/>
            </a:lvl4pPr>
            <a:lvl5pPr marL="2286000" lvl="4" indent="-309879" algn="l">
              <a:lnSpc>
                <a:spcPct val="90000"/>
              </a:lnSpc>
              <a:spcBef>
                <a:spcPts val="500"/>
              </a:spcBef>
              <a:spcAft>
                <a:spcPts val="0"/>
              </a:spcAft>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5" name="Google Shape;215;p21" descr="A close up of a logo&#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Content text left">
  <p:cSld name="Picture Content text left">
    <p:spTree>
      <p:nvGrpSpPr>
        <p:cNvPr id="1" name="Shape 216"/>
        <p:cNvGrpSpPr/>
        <p:nvPr/>
      </p:nvGrpSpPr>
      <p:grpSpPr>
        <a:xfrm>
          <a:off x="0" y="0"/>
          <a:ext cx="0" cy="0"/>
          <a:chOff x="0" y="0"/>
          <a:chExt cx="0" cy="0"/>
        </a:xfrm>
      </p:grpSpPr>
      <p:sp>
        <p:nvSpPr>
          <p:cNvPr id="217" name="Google Shape;217;p22"/>
          <p:cNvSpPr txBox="1">
            <a:spLocks noGrp="1"/>
          </p:cNvSpPr>
          <p:nvPr>
            <p:ph type="title"/>
          </p:nvPr>
        </p:nvSpPr>
        <p:spPr>
          <a:xfrm>
            <a:off x="314325" y="302839"/>
            <a:ext cx="5705475"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22"/>
          <p:cNvSpPr txBox="1">
            <a:spLocks noGrp="1"/>
          </p:cNvSpPr>
          <p:nvPr>
            <p:ph type="body" idx="1"/>
          </p:nvPr>
        </p:nvSpPr>
        <p:spPr>
          <a:xfrm>
            <a:off x="314325" y="1825625"/>
            <a:ext cx="5705475" cy="421005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97180" algn="l">
              <a:lnSpc>
                <a:spcPct val="90000"/>
              </a:lnSpc>
              <a:spcBef>
                <a:spcPts val="500"/>
              </a:spcBef>
              <a:spcAft>
                <a:spcPts val="0"/>
              </a:spcAft>
              <a:buSzPts val="1080"/>
              <a:buChar char="•"/>
              <a:defRPr/>
            </a:lvl2pPr>
            <a:lvl3pPr marL="1371600" lvl="2" indent="-297180" algn="l">
              <a:lnSpc>
                <a:spcPct val="90000"/>
              </a:lnSpc>
              <a:spcBef>
                <a:spcPts val="500"/>
              </a:spcBef>
              <a:spcAft>
                <a:spcPts val="0"/>
              </a:spcAft>
              <a:buSzPts val="1080"/>
              <a:buChar char="•"/>
              <a:defRPr/>
            </a:lvl3pPr>
            <a:lvl4pPr marL="1828800" lvl="3" indent="-320039" algn="l">
              <a:lnSpc>
                <a:spcPct val="90000"/>
              </a:lnSpc>
              <a:spcBef>
                <a:spcPts val="500"/>
              </a:spcBef>
              <a:spcAft>
                <a:spcPts val="0"/>
              </a:spcAft>
              <a:buSzPts val="1440"/>
              <a:buChar char="–"/>
              <a:defRPr/>
            </a:lvl4pPr>
            <a:lvl5pPr marL="2286000" lvl="4" indent="-320039" algn="l">
              <a:lnSpc>
                <a:spcPct val="9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22"/>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220" name="Google Shape;220;p22"/>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221" name="Google Shape;221;p22"/>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22" name="Google Shape;222;p22"/>
          <p:cNvSpPr>
            <a:spLocks noGrp="1"/>
          </p:cNvSpPr>
          <p:nvPr>
            <p:ph type="pic" idx="2"/>
          </p:nvPr>
        </p:nvSpPr>
        <p:spPr>
          <a:xfrm>
            <a:off x="6151563" y="303213"/>
            <a:ext cx="5721350" cy="5732462"/>
          </a:xfrm>
          <a:prstGeom prst="rect">
            <a:avLst/>
          </a:prstGeom>
          <a:noFill/>
          <a:ln>
            <a:noFill/>
          </a:ln>
        </p:spPr>
      </p:sp>
      <p:pic>
        <p:nvPicPr>
          <p:cNvPr id="223" name="Google Shape;223;p22" descr="A close up of a logo&#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Content text right">
  <p:cSld name="Picture Content text right">
    <p:spTree>
      <p:nvGrpSpPr>
        <p:cNvPr id="1" name="Shape 224"/>
        <p:cNvGrpSpPr/>
        <p:nvPr/>
      </p:nvGrpSpPr>
      <p:grpSpPr>
        <a:xfrm>
          <a:off x="0" y="0"/>
          <a:ext cx="0" cy="0"/>
          <a:chOff x="0" y="0"/>
          <a:chExt cx="0" cy="0"/>
        </a:xfrm>
      </p:grpSpPr>
      <p:sp>
        <p:nvSpPr>
          <p:cNvPr id="225" name="Google Shape;225;p23"/>
          <p:cNvSpPr txBox="1">
            <a:spLocks noGrp="1"/>
          </p:cNvSpPr>
          <p:nvPr>
            <p:ph type="title"/>
          </p:nvPr>
        </p:nvSpPr>
        <p:spPr>
          <a:xfrm>
            <a:off x="6167438" y="302839"/>
            <a:ext cx="5705475"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23"/>
          <p:cNvSpPr txBox="1">
            <a:spLocks noGrp="1"/>
          </p:cNvSpPr>
          <p:nvPr>
            <p:ph type="body" idx="1"/>
          </p:nvPr>
        </p:nvSpPr>
        <p:spPr>
          <a:xfrm>
            <a:off x="6167438" y="1825625"/>
            <a:ext cx="5705475" cy="421005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97180" algn="l">
              <a:lnSpc>
                <a:spcPct val="90000"/>
              </a:lnSpc>
              <a:spcBef>
                <a:spcPts val="500"/>
              </a:spcBef>
              <a:spcAft>
                <a:spcPts val="0"/>
              </a:spcAft>
              <a:buSzPts val="1080"/>
              <a:buChar char="•"/>
              <a:defRPr/>
            </a:lvl2pPr>
            <a:lvl3pPr marL="1371600" lvl="2" indent="-297180" algn="l">
              <a:lnSpc>
                <a:spcPct val="90000"/>
              </a:lnSpc>
              <a:spcBef>
                <a:spcPts val="500"/>
              </a:spcBef>
              <a:spcAft>
                <a:spcPts val="0"/>
              </a:spcAft>
              <a:buSzPts val="1080"/>
              <a:buChar char="•"/>
              <a:defRPr/>
            </a:lvl3pPr>
            <a:lvl4pPr marL="1828800" lvl="3" indent="-320039" algn="l">
              <a:lnSpc>
                <a:spcPct val="90000"/>
              </a:lnSpc>
              <a:spcBef>
                <a:spcPts val="500"/>
              </a:spcBef>
              <a:spcAft>
                <a:spcPts val="0"/>
              </a:spcAft>
              <a:buSzPts val="1440"/>
              <a:buChar char="–"/>
              <a:defRPr/>
            </a:lvl4pPr>
            <a:lvl5pPr marL="2286000" lvl="4" indent="-320039" algn="l">
              <a:lnSpc>
                <a:spcPct val="9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23"/>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228" name="Google Shape;228;p23"/>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229" name="Google Shape;229;p23"/>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30" name="Google Shape;230;p23"/>
          <p:cNvSpPr>
            <a:spLocks noGrp="1"/>
          </p:cNvSpPr>
          <p:nvPr>
            <p:ph type="pic" idx="2"/>
          </p:nvPr>
        </p:nvSpPr>
        <p:spPr>
          <a:xfrm>
            <a:off x="306388" y="303213"/>
            <a:ext cx="5721350" cy="5732462"/>
          </a:xfrm>
          <a:prstGeom prst="rect">
            <a:avLst/>
          </a:prstGeom>
          <a:noFill/>
          <a:ln>
            <a:noFill/>
          </a:ln>
        </p:spPr>
      </p:sp>
      <p:pic>
        <p:nvPicPr>
          <p:cNvPr id="231" name="Google Shape;231;p23" descr="A close up of a logo&#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rt Content text left">
  <p:cSld name="Chart Content text left">
    <p:spTree>
      <p:nvGrpSpPr>
        <p:cNvPr id="1" name="Shape 232"/>
        <p:cNvGrpSpPr/>
        <p:nvPr/>
      </p:nvGrpSpPr>
      <p:grpSpPr>
        <a:xfrm>
          <a:off x="0" y="0"/>
          <a:ext cx="0" cy="0"/>
          <a:chOff x="0" y="0"/>
          <a:chExt cx="0" cy="0"/>
        </a:xfrm>
      </p:grpSpPr>
      <p:sp>
        <p:nvSpPr>
          <p:cNvPr id="233" name="Google Shape;233;p24"/>
          <p:cNvSpPr txBox="1">
            <a:spLocks noGrp="1"/>
          </p:cNvSpPr>
          <p:nvPr>
            <p:ph type="title"/>
          </p:nvPr>
        </p:nvSpPr>
        <p:spPr>
          <a:xfrm>
            <a:off x="314325" y="302839"/>
            <a:ext cx="5705475"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24"/>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235" name="Google Shape;235;p24"/>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236" name="Google Shape;236;p24"/>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37" name="Google Shape;237;p24"/>
          <p:cNvSpPr txBox="1">
            <a:spLocks noGrp="1"/>
          </p:cNvSpPr>
          <p:nvPr>
            <p:ph type="body" idx="1"/>
          </p:nvPr>
        </p:nvSpPr>
        <p:spPr>
          <a:xfrm>
            <a:off x="314325" y="1612900"/>
            <a:ext cx="4740275" cy="344963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97180" algn="l">
              <a:lnSpc>
                <a:spcPct val="90000"/>
              </a:lnSpc>
              <a:spcBef>
                <a:spcPts val="500"/>
              </a:spcBef>
              <a:spcAft>
                <a:spcPts val="0"/>
              </a:spcAft>
              <a:buSzPts val="1080"/>
              <a:buChar char="•"/>
              <a:defRPr/>
            </a:lvl2pPr>
            <a:lvl3pPr marL="1371600" lvl="2" indent="-297180" algn="l">
              <a:lnSpc>
                <a:spcPct val="90000"/>
              </a:lnSpc>
              <a:spcBef>
                <a:spcPts val="500"/>
              </a:spcBef>
              <a:spcAft>
                <a:spcPts val="0"/>
              </a:spcAft>
              <a:buSzPts val="1080"/>
              <a:buChar char="•"/>
              <a:defRPr/>
            </a:lvl3pPr>
            <a:lvl4pPr marL="1828800" lvl="3" indent="-320039" algn="l">
              <a:lnSpc>
                <a:spcPct val="90000"/>
              </a:lnSpc>
              <a:spcBef>
                <a:spcPts val="500"/>
              </a:spcBef>
              <a:spcAft>
                <a:spcPts val="0"/>
              </a:spcAft>
              <a:buSzPts val="1440"/>
              <a:buChar char="–"/>
              <a:defRPr/>
            </a:lvl4pPr>
            <a:lvl5pPr marL="2286000" lvl="4" indent="-320039" algn="l">
              <a:lnSpc>
                <a:spcPct val="9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8" name="Google Shape;238;p24" descr="A close up of a logo&#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hart Content text right">
  <p:cSld name="Chart Content text right">
    <p:spTree>
      <p:nvGrpSpPr>
        <p:cNvPr id="1" name="Shape 239"/>
        <p:cNvGrpSpPr/>
        <p:nvPr/>
      </p:nvGrpSpPr>
      <p:grpSpPr>
        <a:xfrm>
          <a:off x="0" y="0"/>
          <a:ext cx="0" cy="0"/>
          <a:chOff x="0" y="0"/>
          <a:chExt cx="0" cy="0"/>
        </a:xfrm>
      </p:grpSpPr>
      <p:sp>
        <p:nvSpPr>
          <p:cNvPr id="240" name="Google Shape;240;p25"/>
          <p:cNvSpPr txBox="1">
            <a:spLocks noGrp="1"/>
          </p:cNvSpPr>
          <p:nvPr>
            <p:ph type="title"/>
          </p:nvPr>
        </p:nvSpPr>
        <p:spPr>
          <a:xfrm>
            <a:off x="6151563" y="302839"/>
            <a:ext cx="5705475"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25"/>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242" name="Google Shape;242;p25"/>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243" name="Google Shape;243;p25"/>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44" name="Google Shape;244;p25"/>
          <p:cNvSpPr txBox="1">
            <a:spLocks noGrp="1"/>
          </p:cNvSpPr>
          <p:nvPr>
            <p:ph type="body" idx="1"/>
          </p:nvPr>
        </p:nvSpPr>
        <p:spPr>
          <a:xfrm>
            <a:off x="6151563" y="1612900"/>
            <a:ext cx="4740275" cy="344963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97180" algn="l">
              <a:lnSpc>
                <a:spcPct val="90000"/>
              </a:lnSpc>
              <a:spcBef>
                <a:spcPts val="500"/>
              </a:spcBef>
              <a:spcAft>
                <a:spcPts val="0"/>
              </a:spcAft>
              <a:buSzPts val="1080"/>
              <a:buChar char="•"/>
              <a:defRPr/>
            </a:lvl2pPr>
            <a:lvl3pPr marL="1371600" lvl="2" indent="-297180" algn="l">
              <a:lnSpc>
                <a:spcPct val="90000"/>
              </a:lnSpc>
              <a:spcBef>
                <a:spcPts val="500"/>
              </a:spcBef>
              <a:spcAft>
                <a:spcPts val="0"/>
              </a:spcAft>
              <a:buSzPts val="1080"/>
              <a:buChar char="•"/>
              <a:defRPr/>
            </a:lvl3pPr>
            <a:lvl4pPr marL="1828800" lvl="3" indent="-320039" algn="l">
              <a:lnSpc>
                <a:spcPct val="90000"/>
              </a:lnSpc>
              <a:spcBef>
                <a:spcPts val="500"/>
              </a:spcBef>
              <a:spcAft>
                <a:spcPts val="0"/>
              </a:spcAft>
              <a:buSzPts val="1440"/>
              <a:buChar char="–"/>
              <a:defRPr/>
            </a:lvl4pPr>
            <a:lvl5pPr marL="2286000" lvl="4" indent="-320039" algn="l">
              <a:lnSpc>
                <a:spcPct val="9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5" name="Google Shape;245;p25" descr="A close up of a logo&#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hotos with captions">
  <p:cSld name="Photos with captions">
    <p:spTree>
      <p:nvGrpSpPr>
        <p:cNvPr id="1" name="Shape 252"/>
        <p:cNvGrpSpPr/>
        <p:nvPr/>
      </p:nvGrpSpPr>
      <p:grpSpPr>
        <a:xfrm>
          <a:off x="0" y="0"/>
          <a:ext cx="0" cy="0"/>
          <a:chOff x="0" y="0"/>
          <a:chExt cx="0" cy="0"/>
        </a:xfrm>
      </p:grpSpPr>
      <p:sp>
        <p:nvSpPr>
          <p:cNvPr id="253" name="Google Shape;253;p27"/>
          <p:cNvSpPr txBox="1">
            <a:spLocks noGrp="1"/>
          </p:cNvSpPr>
          <p:nvPr>
            <p:ph type="title"/>
          </p:nvPr>
        </p:nvSpPr>
        <p:spPr>
          <a:xfrm>
            <a:off x="314325" y="302839"/>
            <a:ext cx="11558588"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27"/>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255" name="Google Shape;255;p27"/>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256" name="Google Shape;256;p27"/>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57" name="Google Shape;257;p27"/>
          <p:cNvSpPr>
            <a:spLocks noGrp="1"/>
          </p:cNvSpPr>
          <p:nvPr>
            <p:ph type="pic" idx="2"/>
          </p:nvPr>
        </p:nvSpPr>
        <p:spPr>
          <a:xfrm>
            <a:off x="314325" y="1287463"/>
            <a:ext cx="7666038" cy="4313237"/>
          </a:xfrm>
          <a:prstGeom prst="rect">
            <a:avLst/>
          </a:prstGeom>
          <a:solidFill>
            <a:srgbClr val="F2F2F2"/>
          </a:solidFill>
          <a:ln>
            <a:noFill/>
          </a:ln>
        </p:spPr>
      </p:sp>
      <p:sp>
        <p:nvSpPr>
          <p:cNvPr id="258" name="Google Shape;258;p27"/>
          <p:cNvSpPr>
            <a:spLocks noGrp="1"/>
          </p:cNvSpPr>
          <p:nvPr>
            <p:ph type="pic" idx="3"/>
          </p:nvPr>
        </p:nvSpPr>
        <p:spPr>
          <a:xfrm>
            <a:off x="8097838" y="1287463"/>
            <a:ext cx="3775075" cy="2052637"/>
          </a:xfrm>
          <a:prstGeom prst="rect">
            <a:avLst/>
          </a:prstGeom>
          <a:solidFill>
            <a:srgbClr val="F2F2F2"/>
          </a:solidFill>
          <a:ln>
            <a:noFill/>
          </a:ln>
        </p:spPr>
      </p:sp>
      <p:sp>
        <p:nvSpPr>
          <p:cNvPr id="259" name="Google Shape;259;p27"/>
          <p:cNvSpPr>
            <a:spLocks noGrp="1"/>
          </p:cNvSpPr>
          <p:nvPr>
            <p:ph type="pic" idx="4"/>
          </p:nvPr>
        </p:nvSpPr>
        <p:spPr>
          <a:xfrm>
            <a:off x="8097838" y="3509963"/>
            <a:ext cx="3775075" cy="2052637"/>
          </a:xfrm>
          <a:prstGeom prst="rect">
            <a:avLst/>
          </a:prstGeom>
          <a:solidFill>
            <a:srgbClr val="F2F2F2"/>
          </a:solidFill>
          <a:ln>
            <a:noFill/>
          </a:ln>
        </p:spPr>
      </p:sp>
      <p:sp>
        <p:nvSpPr>
          <p:cNvPr id="260" name="Google Shape;260;p27"/>
          <p:cNvSpPr txBox="1">
            <a:spLocks noGrp="1"/>
          </p:cNvSpPr>
          <p:nvPr>
            <p:ph type="body" idx="1"/>
          </p:nvPr>
        </p:nvSpPr>
        <p:spPr>
          <a:xfrm>
            <a:off x="314325" y="5753100"/>
            <a:ext cx="7666038" cy="2825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200"/>
              <a:buFont typeface="Arial"/>
              <a:buNone/>
              <a:defRPr sz="1200" cap="none"/>
            </a:lvl1pPr>
            <a:lvl2pPr marL="914400" lvl="1" indent="-228600" algn="l">
              <a:lnSpc>
                <a:spcPct val="90000"/>
              </a:lnSpc>
              <a:spcBef>
                <a:spcPts val="500"/>
              </a:spcBef>
              <a:spcAft>
                <a:spcPts val="0"/>
              </a:spcAft>
              <a:buSzPts val="720"/>
              <a:buFont typeface="Arial"/>
              <a:buNone/>
              <a:defRPr sz="1200"/>
            </a:lvl2pPr>
            <a:lvl3pPr marL="1371600" lvl="2" indent="-228600" algn="l">
              <a:lnSpc>
                <a:spcPct val="90000"/>
              </a:lnSpc>
              <a:spcBef>
                <a:spcPts val="500"/>
              </a:spcBef>
              <a:spcAft>
                <a:spcPts val="0"/>
              </a:spcAft>
              <a:buSzPts val="720"/>
              <a:buFont typeface="Arial"/>
              <a:buNone/>
              <a:defRPr sz="1200"/>
            </a:lvl3pPr>
            <a:lvl4pPr marL="1828800" lvl="3" indent="-228600" algn="l">
              <a:lnSpc>
                <a:spcPct val="90000"/>
              </a:lnSpc>
              <a:spcBef>
                <a:spcPts val="500"/>
              </a:spcBef>
              <a:spcAft>
                <a:spcPts val="0"/>
              </a:spcAft>
              <a:buSzPts val="960"/>
              <a:buFont typeface="Arial"/>
              <a:buNone/>
              <a:defRPr sz="1200"/>
            </a:lvl4pPr>
            <a:lvl5pPr marL="2286000" lvl="4" indent="-228600" algn="l">
              <a:lnSpc>
                <a:spcPct val="90000"/>
              </a:lnSpc>
              <a:spcBef>
                <a:spcPts val="500"/>
              </a:spcBef>
              <a:spcAft>
                <a:spcPts val="0"/>
              </a:spcAft>
              <a:buSzPts val="960"/>
              <a:buFont typeface="Arial"/>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1" name="Google Shape;261;p27" descr="A close up of a logo&#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ESENTATION COVER 2 PATTERN">
  <p:cSld name="PRESENTATION COVER 2 PATTERN">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14326" y="1734906"/>
            <a:ext cx="3760788" cy="1719262"/>
          </a:xfrm>
          <a:prstGeom prst="rect">
            <a:avLst/>
          </a:prstGeom>
          <a:noFill/>
          <a:ln>
            <a:noFill/>
          </a:ln>
        </p:spPr>
        <p:txBody>
          <a:bodyPr spcFirstLastPara="1" wrap="square" lIns="0" tIns="0" rIns="0" bIns="0" anchor="b" anchorCtr="0">
            <a:noAutofit/>
          </a:bodyPr>
          <a:lstStyle>
            <a:lvl1pPr lvl="0" algn="l">
              <a:lnSpc>
                <a:spcPct val="114285"/>
              </a:lnSpc>
              <a:spcBef>
                <a:spcPts val="0"/>
              </a:spcBef>
              <a:spcAft>
                <a:spcPts val="0"/>
              </a:spcAft>
              <a:buClr>
                <a:schemeClr val="dk1"/>
              </a:buClr>
              <a:buSzPts val="2800"/>
              <a:buFont typeface="Arial"/>
              <a:buNone/>
              <a:defRPr sz="2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314326" y="3608388"/>
            <a:ext cx="3760788" cy="4730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Font typeface="Arial"/>
              <a:buNone/>
              <a:defRPr sz="1600">
                <a:solidFill>
                  <a:schemeClr val="dk1"/>
                </a:solidFill>
              </a:defRPr>
            </a:lvl1pPr>
            <a:lvl2pPr marL="914400" lvl="1" indent="-228600" algn="l">
              <a:lnSpc>
                <a:spcPct val="90000"/>
              </a:lnSpc>
              <a:spcBef>
                <a:spcPts val="500"/>
              </a:spcBef>
              <a:spcAft>
                <a:spcPts val="0"/>
              </a:spcAft>
              <a:buSzPts val="1200"/>
              <a:buNone/>
              <a:defRPr sz="2000">
                <a:solidFill>
                  <a:srgbClr val="888888"/>
                </a:solidFill>
              </a:defRPr>
            </a:lvl2pPr>
            <a:lvl3pPr marL="1371600" lvl="2" indent="-228600" algn="l">
              <a:lnSpc>
                <a:spcPct val="90000"/>
              </a:lnSpc>
              <a:spcBef>
                <a:spcPts val="500"/>
              </a:spcBef>
              <a:spcAft>
                <a:spcPts val="0"/>
              </a:spcAft>
              <a:buSzPts val="1080"/>
              <a:buNone/>
              <a:defRPr sz="1800">
                <a:solidFill>
                  <a:srgbClr val="888888"/>
                </a:solidFill>
              </a:defRPr>
            </a:lvl3pPr>
            <a:lvl4pPr marL="1828800" lvl="3" indent="-228600" algn="l">
              <a:lnSpc>
                <a:spcPct val="90000"/>
              </a:lnSpc>
              <a:spcBef>
                <a:spcPts val="500"/>
              </a:spcBef>
              <a:spcAft>
                <a:spcPts val="0"/>
              </a:spcAft>
              <a:buSzPts val="1280"/>
              <a:buNone/>
              <a:defRPr sz="1600">
                <a:solidFill>
                  <a:srgbClr val="888888"/>
                </a:solidFill>
              </a:defRPr>
            </a:lvl4pPr>
            <a:lvl5pPr marL="2286000" lvl="4" indent="-228600" algn="l">
              <a:lnSpc>
                <a:spcPct val="90000"/>
              </a:lnSpc>
              <a:spcBef>
                <a:spcPts val="500"/>
              </a:spcBef>
              <a:spcAft>
                <a:spcPts val="0"/>
              </a:spcAft>
              <a:buSzPts val="128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3"/>
          <p:cNvSpPr txBox="1">
            <a:spLocks noGrp="1"/>
          </p:cNvSpPr>
          <p:nvPr>
            <p:ph type="body" idx="2"/>
          </p:nvPr>
        </p:nvSpPr>
        <p:spPr>
          <a:xfrm>
            <a:off x="314325" y="5603875"/>
            <a:ext cx="3760788" cy="431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000"/>
              <a:buFont typeface="Arial"/>
              <a:buNone/>
              <a:defRPr sz="1000"/>
            </a:lvl1pPr>
            <a:lvl2pPr marL="914400" lvl="1" indent="-228600" algn="l">
              <a:lnSpc>
                <a:spcPct val="90000"/>
              </a:lnSpc>
              <a:spcBef>
                <a:spcPts val="500"/>
              </a:spcBef>
              <a:spcAft>
                <a:spcPts val="0"/>
              </a:spcAft>
              <a:buSzPts val="600"/>
              <a:buNone/>
              <a:defRPr sz="1000" cap="none"/>
            </a:lvl2pPr>
            <a:lvl3pPr marL="1371600" lvl="2" indent="-266700" algn="l">
              <a:lnSpc>
                <a:spcPct val="90000"/>
              </a:lnSpc>
              <a:spcBef>
                <a:spcPts val="500"/>
              </a:spcBef>
              <a:spcAft>
                <a:spcPts val="0"/>
              </a:spcAft>
              <a:buSzPts val="600"/>
              <a:buChar char="•"/>
              <a:defRPr sz="1000"/>
            </a:lvl3pPr>
            <a:lvl4pPr marL="1828800" lvl="3" indent="-279400" algn="l">
              <a:lnSpc>
                <a:spcPct val="90000"/>
              </a:lnSpc>
              <a:spcBef>
                <a:spcPts val="500"/>
              </a:spcBef>
              <a:spcAft>
                <a:spcPts val="0"/>
              </a:spcAft>
              <a:buSzPts val="800"/>
              <a:buChar char="–"/>
              <a:defRPr sz="1000"/>
            </a:lvl4pPr>
            <a:lvl5pPr marL="2286000" lvl="4" indent="-279400" algn="l">
              <a:lnSpc>
                <a:spcPct val="90000"/>
              </a:lnSpc>
              <a:spcBef>
                <a:spcPts val="500"/>
              </a:spcBef>
              <a:spcAft>
                <a:spcPts val="0"/>
              </a:spcAft>
              <a:buSzPts val="800"/>
              <a:buChar char="–"/>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3"/>
          <p:cNvPicPr preferRelativeResize="0"/>
          <p:nvPr/>
        </p:nvPicPr>
        <p:blipFill rotWithShape="1">
          <a:blip r:embed="rId2">
            <a:alphaModFix/>
          </a:blip>
          <a:srcRect/>
          <a:stretch/>
        </p:blipFill>
        <p:spPr>
          <a:xfrm>
            <a:off x="11031521" y="307975"/>
            <a:ext cx="847725" cy="847725"/>
          </a:xfrm>
          <a:prstGeom prst="rect">
            <a:avLst/>
          </a:prstGeom>
          <a:noFill/>
          <a:ln>
            <a:noFill/>
          </a:ln>
        </p:spPr>
      </p:pic>
      <p:pic>
        <p:nvPicPr>
          <p:cNvPr id="26" name="Google Shape;26;p3"/>
          <p:cNvPicPr preferRelativeResize="0"/>
          <p:nvPr/>
        </p:nvPicPr>
        <p:blipFill rotWithShape="1">
          <a:blip r:embed="rId3">
            <a:alphaModFix/>
          </a:blip>
          <a:srcRect/>
          <a:stretch/>
        </p:blipFill>
        <p:spPr>
          <a:xfrm>
            <a:off x="10014264" y="1248105"/>
            <a:ext cx="885495" cy="885495"/>
          </a:xfrm>
          <a:prstGeom prst="rect">
            <a:avLst/>
          </a:prstGeom>
          <a:noFill/>
          <a:ln>
            <a:noFill/>
          </a:ln>
        </p:spPr>
      </p:pic>
      <p:pic>
        <p:nvPicPr>
          <p:cNvPr id="27" name="Google Shape;27;p3"/>
          <p:cNvPicPr preferRelativeResize="0"/>
          <p:nvPr/>
        </p:nvPicPr>
        <p:blipFill rotWithShape="1">
          <a:blip r:embed="rId4">
            <a:alphaModFix/>
          </a:blip>
          <a:srcRect/>
          <a:stretch/>
        </p:blipFill>
        <p:spPr>
          <a:xfrm>
            <a:off x="11017250" y="2252663"/>
            <a:ext cx="855663" cy="855663"/>
          </a:xfrm>
          <a:prstGeom prst="rect">
            <a:avLst/>
          </a:prstGeom>
          <a:noFill/>
          <a:ln>
            <a:noFill/>
          </a:ln>
        </p:spPr>
      </p:pic>
      <p:pic>
        <p:nvPicPr>
          <p:cNvPr id="28" name="Google Shape;28;p3"/>
          <p:cNvPicPr preferRelativeResize="0"/>
          <p:nvPr/>
        </p:nvPicPr>
        <p:blipFill rotWithShape="1">
          <a:blip r:embed="rId5">
            <a:alphaModFix/>
          </a:blip>
          <a:srcRect/>
          <a:stretch/>
        </p:blipFill>
        <p:spPr>
          <a:xfrm>
            <a:off x="9078912" y="3233738"/>
            <a:ext cx="847725" cy="847725"/>
          </a:xfrm>
          <a:prstGeom prst="rect">
            <a:avLst/>
          </a:prstGeom>
          <a:noFill/>
          <a:ln>
            <a:noFill/>
          </a:ln>
        </p:spPr>
      </p:pic>
      <p:pic>
        <p:nvPicPr>
          <p:cNvPr id="29" name="Google Shape;29;p3"/>
          <p:cNvPicPr preferRelativeResize="0"/>
          <p:nvPr/>
        </p:nvPicPr>
        <p:blipFill rotWithShape="1">
          <a:blip r:embed="rId6">
            <a:alphaModFix/>
          </a:blip>
          <a:srcRect/>
          <a:stretch/>
        </p:blipFill>
        <p:spPr>
          <a:xfrm>
            <a:off x="9078911" y="5180012"/>
            <a:ext cx="847726" cy="847726"/>
          </a:xfrm>
          <a:prstGeom prst="rect">
            <a:avLst/>
          </a:prstGeom>
          <a:noFill/>
          <a:ln>
            <a:noFill/>
          </a:ln>
        </p:spPr>
      </p:pic>
      <p:pic>
        <p:nvPicPr>
          <p:cNvPr id="30" name="Google Shape;30;p3"/>
          <p:cNvPicPr preferRelativeResize="0"/>
          <p:nvPr/>
        </p:nvPicPr>
        <p:blipFill rotWithShape="1">
          <a:blip r:embed="rId7">
            <a:alphaModFix/>
          </a:blip>
          <a:srcRect/>
          <a:stretch/>
        </p:blipFill>
        <p:spPr>
          <a:xfrm>
            <a:off x="7116763" y="2252663"/>
            <a:ext cx="863600" cy="863600"/>
          </a:xfrm>
          <a:prstGeom prst="rect">
            <a:avLst/>
          </a:prstGeom>
          <a:noFill/>
          <a:ln>
            <a:noFill/>
          </a:ln>
        </p:spPr>
      </p:pic>
      <p:pic>
        <p:nvPicPr>
          <p:cNvPr id="31" name="Google Shape;31;p3"/>
          <p:cNvPicPr preferRelativeResize="0"/>
          <p:nvPr/>
        </p:nvPicPr>
        <p:blipFill rotWithShape="1">
          <a:blip r:embed="rId5">
            <a:alphaModFix/>
          </a:blip>
          <a:srcRect/>
          <a:stretch/>
        </p:blipFill>
        <p:spPr>
          <a:xfrm>
            <a:off x="7132666" y="1295881"/>
            <a:ext cx="847725" cy="847725"/>
          </a:xfrm>
          <a:prstGeom prst="rect">
            <a:avLst/>
          </a:prstGeom>
          <a:noFill/>
          <a:ln>
            <a:noFill/>
          </a:ln>
        </p:spPr>
      </p:pic>
      <p:pic>
        <p:nvPicPr>
          <p:cNvPr id="32" name="Google Shape;32;p3"/>
          <p:cNvPicPr preferRelativeResize="0"/>
          <p:nvPr/>
        </p:nvPicPr>
        <p:blipFill rotWithShape="1">
          <a:blip r:embed="rId8">
            <a:alphaModFix/>
          </a:blip>
          <a:srcRect/>
          <a:stretch/>
        </p:blipFill>
        <p:spPr>
          <a:xfrm>
            <a:off x="11017249" y="5201133"/>
            <a:ext cx="855663" cy="855663"/>
          </a:xfrm>
          <a:prstGeom prst="rect">
            <a:avLst/>
          </a:prstGeom>
          <a:noFill/>
          <a:ln>
            <a:noFill/>
          </a:ln>
        </p:spPr>
      </p:pic>
      <p:pic>
        <p:nvPicPr>
          <p:cNvPr id="33" name="Google Shape;33;p3"/>
          <p:cNvPicPr preferRelativeResize="0"/>
          <p:nvPr/>
        </p:nvPicPr>
        <p:blipFill rotWithShape="1">
          <a:blip r:embed="rId9">
            <a:alphaModFix/>
          </a:blip>
          <a:srcRect/>
          <a:stretch/>
        </p:blipFill>
        <p:spPr>
          <a:xfrm>
            <a:off x="8083550" y="4198938"/>
            <a:ext cx="863600" cy="863600"/>
          </a:xfrm>
          <a:prstGeom prst="rect">
            <a:avLst/>
          </a:prstGeom>
          <a:noFill/>
          <a:ln>
            <a:noFill/>
          </a:ln>
        </p:spPr>
      </p:pic>
      <p:pic>
        <p:nvPicPr>
          <p:cNvPr id="34" name="Google Shape;34;p3"/>
          <p:cNvPicPr preferRelativeResize="0"/>
          <p:nvPr/>
        </p:nvPicPr>
        <p:blipFill rotWithShape="1">
          <a:blip r:embed="rId10">
            <a:alphaModFix/>
          </a:blip>
          <a:srcRect/>
          <a:stretch/>
        </p:blipFill>
        <p:spPr>
          <a:xfrm>
            <a:off x="5172075" y="4214813"/>
            <a:ext cx="847725" cy="847725"/>
          </a:xfrm>
          <a:prstGeom prst="rect">
            <a:avLst/>
          </a:prstGeom>
          <a:noFill/>
          <a:ln>
            <a:noFill/>
          </a:ln>
        </p:spPr>
      </p:pic>
      <p:pic>
        <p:nvPicPr>
          <p:cNvPr id="35" name="Google Shape;35;p3"/>
          <p:cNvPicPr preferRelativeResize="0"/>
          <p:nvPr/>
        </p:nvPicPr>
        <p:blipFill rotWithShape="1">
          <a:blip r:embed="rId11">
            <a:alphaModFix/>
          </a:blip>
          <a:srcRect/>
          <a:stretch/>
        </p:blipFill>
        <p:spPr>
          <a:xfrm>
            <a:off x="11033969" y="1304663"/>
            <a:ext cx="838943" cy="838943"/>
          </a:xfrm>
          <a:prstGeom prst="rect">
            <a:avLst/>
          </a:prstGeom>
          <a:noFill/>
          <a:ln>
            <a:noFill/>
          </a:ln>
        </p:spPr>
      </p:pic>
      <p:pic>
        <p:nvPicPr>
          <p:cNvPr id="36" name="Google Shape;36;p3"/>
          <p:cNvPicPr preferRelativeResize="0"/>
          <p:nvPr/>
        </p:nvPicPr>
        <p:blipFill rotWithShape="1">
          <a:blip r:embed="rId12">
            <a:alphaModFix/>
          </a:blip>
          <a:srcRect/>
          <a:stretch/>
        </p:blipFill>
        <p:spPr>
          <a:xfrm>
            <a:off x="6153149" y="3233738"/>
            <a:ext cx="847725" cy="847725"/>
          </a:xfrm>
          <a:prstGeom prst="rect">
            <a:avLst/>
          </a:prstGeom>
          <a:noFill/>
          <a:ln>
            <a:noFill/>
          </a:ln>
        </p:spPr>
      </p:pic>
      <p:pic>
        <p:nvPicPr>
          <p:cNvPr id="37" name="Google Shape;37;p3"/>
          <p:cNvPicPr preferRelativeResize="0"/>
          <p:nvPr/>
        </p:nvPicPr>
        <p:blipFill rotWithShape="1">
          <a:blip r:embed="rId13">
            <a:alphaModFix/>
          </a:blip>
          <a:srcRect/>
          <a:stretch/>
        </p:blipFill>
        <p:spPr>
          <a:xfrm>
            <a:off x="8119271" y="2278064"/>
            <a:ext cx="830262" cy="830262"/>
          </a:xfrm>
          <a:prstGeom prst="rect">
            <a:avLst/>
          </a:prstGeom>
          <a:noFill/>
          <a:ln>
            <a:noFill/>
          </a:ln>
        </p:spPr>
      </p:pic>
      <p:pic>
        <p:nvPicPr>
          <p:cNvPr id="38" name="Google Shape;38;p3"/>
          <p:cNvPicPr preferRelativeResize="0"/>
          <p:nvPr/>
        </p:nvPicPr>
        <p:blipFill rotWithShape="1">
          <a:blip r:embed="rId14">
            <a:alphaModFix/>
          </a:blip>
          <a:srcRect/>
          <a:stretch/>
        </p:blipFill>
        <p:spPr>
          <a:xfrm>
            <a:off x="8101807" y="305041"/>
            <a:ext cx="847725" cy="847725"/>
          </a:xfrm>
          <a:prstGeom prst="rect">
            <a:avLst/>
          </a:prstGeom>
          <a:noFill/>
          <a:ln>
            <a:noFill/>
          </a:ln>
        </p:spPr>
      </p:pic>
      <p:pic>
        <p:nvPicPr>
          <p:cNvPr id="39" name="Google Shape;39;p3"/>
          <p:cNvPicPr preferRelativeResize="0"/>
          <p:nvPr/>
        </p:nvPicPr>
        <p:blipFill rotWithShape="1">
          <a:blip r:embed="rId15">
            <a:alphaModFix/>
          </a:blip>
          <a:srcRect/>
          <a:stretch/>
        </p:blipFill>
        <p:spPr>
          <a:xfrm>
            <a:off x="9078912" y="4198938"/>
            <a:ext cx="847725" cy="847725"/>
          </a:xfrm>
          <a:prstGeom prst="rect">
            <a:avLst/>
          </a:prstGeom>
          <a:noFill/>
          <a:ln>
            <a:noFill/>
          </a:ln>
        </p:spPr>
      </p:pic>
      <p:pic>
        <p:nvPicPr>
          <p:cNvPr id="40" name="Google Shape;40;p3"/>
          <p:cNvPicPr preferRelativeResize="0"/>
          <p:nvPr/>
        </p:nvPicPr>
        <p:blipFill rotWithShape="1">
          <a:blip r:embed="rId16">
            <a:alphaModFix/>
          </a:blip>
          <a:srcRect/>
          <a:stretch/>
        </p:blipFill>
        <p:spPr>
          <a:xfrm>
            <a:off x="6163313" y="1295881"/>
            <a:ext cx="847725" cy="847725"/>
          </a:xfrm>
          <a:prstGeom prst="rect">
            <a:avLst/>
          </a:prstGeom>
          <a:noFill/>
          <a:ln>
            <a:noFill/>
          </a:ln>
        </p:spPr>
      </p:pic>
      <p:pic>
        <p:nvPicPr>
          <p:cNvPr id="41" name="Google Shape;41;p3"/>
          <p:cNvPicPr preferRelativeResize="0"/>
          <p:nvPr/>
        </p:nvPicPr>
        <p:blipFill rotWithShape="1">
          <a:blip r:embed="rId17">
            <a:alphaModFix/>
          </a:blip>
          <a:srcRect/>
          <a:stretch/>
        </p:blipFill>
        <p:spPr>
          <a:xfrm>
            <a:off x="7132638" y="5180012"/>
            <a:ext cx="847725" cy="847725"/>
          </a:xfrm>
          <a:prstGeom prst="rect">
            <a:avLst/>
          </a:prstGeom>
          <a:noFill/>
          <a:ln>
            <a:noFill/>
          </a:ln>
        </p:spPr>
      </p:pic>
      <p:pic>
        <p:nvPicPr>
          <p:cNvPr id="42" name="Google Shape;42;p3"/>
          <p:cNvPicPr preferRelativeResize="0"/>
          <p:nvPr/>
        </p:nvPicPr>
        <p:blipFill rotWithShape="1">
          <a:blip r:embed="rId18">
            <a:alphaModFix/>
          </a:blip>
          <a:srcRect/>
          <a:stretch/>
        </p:blipFill>
        <p:spPr>
          <a:xfrm>
            <a:off x="10059985" y="5181600"/>
            <a:ext cx="846137" cy="846137"/>
          </a:xfrm>
          <a:prstGeom prst="rect">
            <a:avLst/>
          </a:prstGeom>
          <a:noFill/>
          <a:ln>
            <a:noFill/>
          </a:ln>
        </p:spPr>
      </p:pic>
      <p:pic>
        <p:nvPicPr>
          <p:cNvPr id="43" name="Google Shape;43;p3"/>
          <p:cNvPicPr preferRelativeResize="0"/>
          <p:nvPr/>
        </p:nvPicPr>
        <p:blipFill rotWithShape="1">
          <a:blip r:embed="rId19">
            <a:alphaModFix/>
          </a:blip>
          <a:srcRect/>
          <a:stretch/>
        </p:blipFill>
        <p:spPr>
          <a:xfrm>
            <a:off x="9096376" y="1286115"/>
            <a:ext cx="830262" cy="830262"/>
          </a:xfrm>
          <a:prstGeom prst="rect">
            <a:avLst/>
          </a:prstGeom>
          <a:noFill/>
          <a:ln>
            <a:noFill/>
          </a:ln>
        </p:spPr>
      </p:pic>
      <p:pic>
        <p:nvPicPr>
          <p:cNvPr id="44" name="Google Shape;44;p3" descr="A close up of a light&#10;&#10;Description automatically generated"/>
          <p:cNvPicPr preferRelativeResize="0"/>
          <p:nvPr/>
        </p:nvPicPr>
        <p:blipFill rotWithShape="1">
          <a:blip r:embed="rId20">
            <a:alphaModFix/>
          </a:blip>
          <a:srcRect/>
          <a:stretch/>
        </p:blipFill>
        <p:spPr>
          <a:xfrm>
            <a:off x="0" y="0"/>
            <a:ext cx="2714625" cy="123444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hotos with captions 2">
  <p:cSld name="Photos with captions 2">
    <p:spTree>
      <p:nvGrpSpPr>
        <p:cNvPr id="1" name="Shape 262"/>
        <p:cNvGrpSpPr/>
        <p:nvPr/>
      </p:nvGrpSpPr>
      <p:grpSpPr>
        <a:xfrm>
          <a:off x="0" y="0"/>
          <a:ext cx="0" cy="0"/>
          <a:chOff x="0" y="0"/>
          <a:chExt cx="0" cy="0"/>
        </a:xfrm>
      </p:grpSpPr>
      <p:sp>
        <p:nvSpPr>
          <p:cNvPr id="263" name="Google Shape;263;p28"/>
          <p:cNvSpPr txBox="1">
            <a:spLocks noGrp="1"/>
          </p:cNvSpPr>
          <p:nvPr>
            <p:ph type="title"/>
          </p:nvPr>
        </p:nvSpPr>
        <p:spPr>
          <a:xfrm>
            <a:off x="314325" y="302839"/>
            <a:ext cx="11558588"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28"/>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265" name="Google Shape;265;p28"/>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266" name="Google Shape;266;p28"/>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67" name="Google Shape;267;p28"/>
          <p:cNvSpPr>
            <a:spLocks noGrp="1"/>
          </p:cNvSpPr>
          <p:nvPr>
            <p:ph type="pic" idx="2"/>
          </p:nvPr>
        </p:nvSpPr>
        <p:spPr>
          <a:xfrm>
            <a:off x="314325" y="1287463"/>
            <a:ext cx="5713413" cy="4313237"/>
          </a:xfrm>
          <a:prstGeom prst="rect">
            <a:avLst/>
          </a:prstGeom>
          <a:solidFill>
            <a:srgbClr val="F2F2F2"/>
          </a:solidFill>
          <a:ln>
            <a:noFill/>
          </a:ln>
        </p:spPr>
      </p:sp>
      <p:sp>
        <p:nvSpPr>
          <p:cNvPr id="268" name="Google Shape;268;p28"/>
          <p:cNvSpPr txBox="1">
            <a:spLocks noGrp="1"/>
          </p:cNvSpPr>
          <p:nvPr>
            <p:ph type="body" idx="1"/>
          </p:nvPr>
        </p:nvSpPr>
        <p:spPr>
          <a:xfrm>
            <a:off x="314325" y="5753100"/>
            <a:ext cx="7666038" cy="2825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200"/>
              <a:buFont typeface="Arial"/>
              <a:buNone/>
              <a:defRPr sz="1200" cap="none"/>
            </a:lvl1pPr>
            <a:lvl2pPr marL="914400" lvl="1" indent="-228600" algn="l">
              <a:lnSpc>
                <a:spcPct val="90000"/>
              </a:lnSpc>
              <a:spcBef>
                <a:spcPts val="500"/>
              </a:spcBef>
              <a:spcAft>
                <a:spcPts val="0"/>
              </a:spcAft>
              <a:buSzPts val="720"/>
              <a:buFont typeface="Arial"/>
              <a:buNone/>
              <a:defRPr sz="1200"/>
            </a:lvl2pPr>
            <a:lvl3pPr marL="1371600" lvl="2" indent="-228600" algn="l">
              <a:lnSpc>
                <a:spcPct val="90000"/>
              </a:lnSpc>
              <a:spcBef>
                <a:spcPts val="500"/>
              </a:spcBef>
              <a:spcAft>
                <a:spcPts val="0"/>
              </a:spcAft>
              <a:buSzPts val="720"/>
              <a:buFont typeface="Arial"/>
              <a:buNone/>
              <a:defRPr sz="1200"/>
            </a:lvl3pPr>
            <a:lvl4pPr marL="1828800" lvl="3" indent="-228600" algn="l">
              <a:lnSpc>
                <a:spcPct val="90000"/>
              </a:lnSpc>
              <a:spcBef>
                <a:spcPts val="500"/>
              </a:spcBef>
              <a:spcAft>
                <a:spcPts val="0"/>
              </a:spcAft>
              <a:buSzPts val="960"/>
              <a:buFont typeface="Arial"/>
              <a:buNone/>
              <a:defRPr sz="1200"/>
            </a:lvl4pPr>
            <a:lvl5pPr marL="2286000" lvl="4" indent="-228600" algn="l">
              <a:lnSpc>
                <a:spcPct val="90000"/>
              </a:lnSpc>
              <a:spcBef>
                <a:spcPts val="500"/>
              </a:spcBef>
              <a:spcAft>
                <a:spcPts val="0"/>
              </a:spcAft>
              <a:buSzPts val="960"/>
              <a:buFont typeface="Arial"/>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28"/>
          <p:cNvSpPr>
            <a:spLocks noGrp="1"/>
          </p:cNvSpPr>
          <p:nvPr>
            <p:ph type="pic" idx="3"/>
          </p:nvPr>
        </p:nvSpPr>
        <p:spPr>
          <a:xfrm>
            <a:off x="6143625" y="1287463"/>
            <a:ext cx="5713413" cy="4313237"/>
          </a:xfrm>
          <a:prstGeom prst="rect">
            <a:avLst/>
          </a:prstGeom>
          <a:solidFill>
            <a:srgbClr val="F2F2F2"/>
          </a:solidFill>
          <a:ln>
            <a:noFill/>
          </a:ln>
        </p:spPr>
      </p:sp>
      <p:pic>
        <p:nvPicPr>
          <p:cNvPr id="270" name="Google Shape;270;p28" descr="A close up of a logo&#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am with titles">
  <p:cSld name="Team with titles">
    <p:spTree>
      <p:nvGrpSpPr>
        <p:cNvPr id="1" name="Shape 271"/>
        <p:cNvGrpSpPr/>
        <p:nvPr/>
      </p:nvGrpSpPr>
      <p:grpSpPr>
        <a:xfrm>
          <a:off x="0" y="0"/>
          <a:ext cx="0" cy="0"/>
          <a:chOff x="0" y="0"/>
          <a:chExt cx="0" cy="0"/>
        </a:xfrm>
      </p:grpSpPr>
      <p:sp>
        <p:nvSpPr>
          <p:cNvPr id="272" name="Google Shape;272;p29"/>
          <p:cNvSpPr txBox="1">
            <a:spLocks noGrp="1"/>
          </p:cNvSpPr>
          <p:nvPr>
            <p:ph type="title"/>
          </p:nvPr>
        </p:nvSpPr>
        <p:spPr>
          <a:xfrm>
            <a:off x="314325" y="302839"/>
            <a:ext cx="11558588"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p29"/>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274" name="Google Shape;274;p29"/>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275" name="Google Shape;275;p29"/>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76" name="Google Shape;276;p29"/>
          <p:cNvSpPr>
            <a:spLocks noGrp="1"/>
          </p:cNvSpPr>
          <p:nvPr>
            <p:ph type="pic" idx="2"/>
          </p:nvPr>
        </p:nvSpPr>
        <p:spPr>
          <a:xfrm>
            <a:off x="314326" y="1287463"/>
            <a:ext cx="3760788" cy="4313237"/>
          </a:xfrm>
          <a:prstGeom prst="rect">
            <a:avLst/>
          </a:prstGeom>
          <a:solidFill>
            <a:srgbClr val="F2F2F2"/>
          </a:solidFill>
          <a:ln>
            <a:noFill/>
          </a:ln>
        </p:spPr>
      </p:sp>
      <p:sp>
        <p:nvSpPr>
          <p:cNvPr id="277" name="Google Shape;277;p29"/>
          <p:cNvSpPr txBox="1">
            <a:spLocks noGrp="1"/>
          </p:cNvSpPr>
          <p:nvPr>
            <p:ph type="body" idx="1"/>
          </p:nvPr>
        </p:nvSpPr>
        <p:spPr>
          <a:xfrm>
            <a:off x="314325" y="5753100"/>
            <a:ext cx="3760788" cy="2825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200"/>
              <a:buFont typeface="Arial"/>
              <a:buNone/>
              <a:defRPr sz="1200" b="1" cap="none"/>
            </a:lvl1pPr>
            <a:lvl2pPr marL="914400" lvl="1" indent="-228600" algn="l">
              <a:lnSpc>
                <a:spcPct val="90000"/>
              </a:lnSpc>
              <a:spcBef>
                <a:spcPts val="500"/>
              </a:spcBef>
              <a:spcAft>
                <a:spcPts val="0"/>
              </a:spcAft>
              <a:buSzPts val="720"/>
              <a:buFont typeface="Arial"/>
              <a:buNone/>
              <a:defRPr sz="1200" b="1" cap="none"/>
            </a:lvl2pPr>
            <a:lvl3pPr marL="1371600" lvl="2" indent="-228600" algn="l">
              <a:lnSpc>
                <a:spcPct val="90000"/>
              </a:lnSpc>
              <a:spcBef>
                <a:spcPts val="500"/>
              </a:spcBef>
              <a:spcAft>
                <a:spcPts val="0"/>
              </a:spcAft>
              <a:buSzPts val="720"/>
              <a:buFont typeface="Arial"/>
              <a:buNone/>
              <a:defRPr sz="1200"/>
            </a:lvl3pPr>
            <a:lvl4pPr marL="1828800" lvl="3" indent="-228600" algn="l">
              <a:lnSpc>
                <a:spcPct val="90000"/>
              </a:lnSpc>
              <a:spcBef>
                <a:spcPts val="500"/>
              </a:spcBef>
              <a:spcAft>
                <a:spcPts val="0"/>
              </a:spcAft>
              <a:buSzPts val="960"/>
              <a:buFont typeface="Arial"/>
              <a:buNone/>
              <a:defRPr sz="1200"/>
            </a:lvl4pPr>
            <a:lvl5pPr marL="2286000" lvl="4" indent="-228600" algn="l">
              <a:lnSpc>
                <a:spcPct val="90000"/>
              </a:lnSpc>
              <a:spcBef>
                <a:spcPts val="500"/>
              </a:spcBef>
              <a:spcAft>
                <a:spcPts val="0"/>
              </a:spcAft>
              <a:buSzPts val="960"/>
              <a:buFont typeface="Arial"/>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29"/>
          <p:cNvSpPr>
            <a:spLocks noGrp="1"/>
          </p:cNvSpPr>
          <p:nvPr>
            <p:ph type="pic" idx="3"/>
          </p:nvPr>
        </p:nvSpPr>
        <p:spPr>
          <a:xfrm>
            <a:off x="4213226" y="1287463"/>
            <a:ext cx="3760788" cy="4313237"/>
          </a:xfrm>
          <a:prstGeom prst="rect">
            <a:avLst/>
          </a:prstGeom>
          <a:solidFill>
            <a:srgbClr val="F2F2F2"/>
          </a:solidFill>
          <a:ln>
            <a:noFill/>
          </a:ln>
        </p:spPr>
      </p:sp>
      <p:sp>
        <p:nvSpPr>
          <p:cNvPr id="279" name="Google Shape;279;p29"/>
          <p:cNvSpPr>
            <a:spLocks noGrp="1"/>
          </p:cNvSpPr>
          <p:nvPr>
            <p:ph type="pic" idx="4"/>
          </p:nvPr>
        </p:nvSpPr>
        <p:spPr>
          <a:xfrm>
            <a:off x="8124826" y="1287463"/>
            <a:ext cx="3760788" cy="4313237"/>
          </a:xfrm>
          <a:prstGeom prst="rect">
            <a:avLst/>
          </a:prstGeom>
          <a:solidFill>
            <a:srgbClr val="F2F2F2"/>
          </a:solidFill>
          <a:ln>
            <a:noFill/>
          </a:ln>
        </p:spPr>
      </p:sp>
      <p:sp>
        <p:nvSpPr>
          <p:cNvPr id="280" name="Google Shape;280;p29"/>
          <p:cNvSpPr txBox="1">
            <a:spLocks noGrp="1"/>
          </p:cNvSpPr>
          <p:nvPr>
            <p:ph type="body" idx="5"/>
          </p:nvPr>
        </p:nvSpPr>
        <p:spPr>
          <a:xfrm>
            <a:off x="4225925" y="5753100"/>
            <a:ext cx="3760788" cy="2825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200"/>
              <a:buFont typeface="Arial"/>
              <a:buNone/>
              <a:defRPr sz="1200" b="1" cap="none"/>
            </a:lvl1pPr>
            <a:lvl2pPr marL="914400" lvl="1" indent="-228600" algn="l">
              <a:lnSpc>
                <a:spcPct val="90000"/>
              </a:lnSpc>
              <a:spcBef>
                <a:spcPts val="500"/>
              </a:spcBef>
              <a:spcAft>
                <a:spcPts val="0"/>
              </a:spcAft>
              <a:buSzPts val="720"/>
              <a:buFont typeface="Arial"/>
              <a:buNone/>
              <a:defRPr sz="1200" b="1" cap="none"/>
            </a:lvl2pPr>
            <a:lvl3pPr marL="1371600" lvl="2" indent="-228600" algn="l">
              <a:lnSpc>
                <a:spcPct val="90000"/>
              </a:lnSpc>
              <a:spcBef>
                <a:spcPts val="500"/>
              </a:spcBef>
              <a:spcAft>
                <a:spcPts val="0"/>
              </a:spcAft>
              <a:buSzPts val="720"/>
              <a:buFont typeface="Arial"/>
              <a:buNone/>
              <a:defRPr sz="1200"/>
            </a:lvl3pPr>
            <a:lvl4pPr marL="1828800" lvl="3" indent="-228600" algn="l">
              <a:lnSpc>
                <a:spcPct val="90000"/>
              </a:lnSpc>
              <a:spcBef>
                <a:spcPts val="500"/>
              </a:spcBef>
              <a:spcAft>
                <a:spcPts val="0"/>
              </a:spcAft>
              <a:buSzPts val="960"/>
              <a:buFont typeface="Arial"/>
              <a:buNone/>
              <a:defRPr sz="1200"/>
            </a:lvl4pPr>
            <a:lvl5pPr marL="2286000" lvl="4" indent="-228600" algn="l">
              <a:lnSpc>
                <a:spcPct val="90000"/>
              </a:lnSpc>
              <a:spcBef>
                <a:spcPts val="500"/>
              </a:spcBef>
              <a:spcAft>
                <a:spcPts val="0"/>
              </a:spcAft>
              <a:buSzPts val="960"/>
              <a:buFont typeface="Arial"/>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29"/>
          <p:cNvSpPr txBox="1">
            <a:spLocks noGrp="1"/>
          </p:cNvSpPr>
          <p:nvPr>
            <p:ph type="body" idx="6"/>
          </p:nvPr>
        </p:nvSpPr>
        <p:spPr>
          <a:xfrm>
            <a:off x="8099425" y="5753100"/>
            <a:ext cx="3760788" cy="2825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200"/>
              <a:buFont typeface="Arial"/>
              <a:buNone/>
              <a:defRPr sz="1200" b="1" cap="none"/>
            </a:lvl1pPr>
            <a:lvl2pPr marL="914400" lvl="1" indent="-228600" algn="l">
              <a:lnSpc>
                <a:spcPct val="90000"/>
              </a:lnSpc>
              <a:spcBef>
                <a:spcPts val="500"/>
              </a:spcBef>
              <a:spcAft>
                <a:spcPts val="0"/>
              </a:spcAft>
              <a:buSzPts val="720"/>
              <a:buFont typeface="Arial"/>
              <a:buNone/>
              <a:defRPr sz="1200" b="1" cap="none"/>
            </a:lvl2pPr>
            <a:lvl3pPr marL="1371600" lvl="2" indent="-228600" algn="l">
              <a:lnSpc>
                <a:spcPct val="90000"/>
              </a:lnSpc>
              <a:spcBef>
                <a:spcPts val="500"/>
              </a:spcBef>
              <a:spcAft>
                <a:spcPts val="0"/>
              </a:spcAft>
              <a:buSzPts val="720"/>
              <a:buFont typeface="Arial"/>
              <a:buNone/>
              <a:defRPr sz="1200"/>
            </a:lvl3pPr>
            <a:lvl4pPr marL="1828800" lvl="3" indent="-228600" algn="l">
              <a:lnSpc>
                <a:spcPct val="90000"/>
              </a:lnSpc>
              <a:spcBef>
                <a:spcPts val="500"/>
              </a:spcBef>
              <a:spcAft>
                <a:spcPts val="0"/>
              </a:spcAft>
              <a:buSzPts val="960"/>
              <a:buFont typeface="Arial"/>
              <a:buNone/>
              <a:defRPr sz="1200"/>
            </a:lvl4pPr>
            <a:lvl5pPr marL="2286000" lvl="4" indent="-228600" algn="l">
              <a:lnSpc>
                <a:spcPct val="90000"/>
              </a:lnSpc>
              <a:spcBef>
                <a:spcPts val="500"/>
              </a:spcBef>
              <a:spcAft>
                <a:spcPts val="0"/>
              </a:spcAft>
              <a:buSzPts val="960"/>
              <a:buFont typeface="Arial"/>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2" name="Google Shape;282;p29" descr="A close up of a logo&#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ull image with title and black text">
  <p:cSld name="Full image with title and black text">
    <p:spTree>
      <p:nvGrpSpPr>
        <p:cNvPr id="1" name="Shape 283"/>
        <p:cNvGrpSpPr/>
        <p:nvPr/>
      </p:nvGrpSpPr>
      <p:grpSpPr>
        <a:xfrm>
          <a:off x="0" y="0"/>
          <a:ext cx="0" cy="0"/>
          <a:chOff x="0" y="0"/>
          <a:chExt cx="0" cy="0"/>
        </a:xfrm>
      </p:grpSpPr>
      <p:sp>
        <p:nvSpPr>
          <p:cNvPr id="284" name="Google Shape;284;p30"/>
          <p:cNvSpPr>
            <a:spLocks noGrp="1"/>
          </p:cNvSpPr>
          <p:nvPr>
            <p:ph type="pic" idx="2"/>
          </p:nvPr>
        </p:nvSpPr>
        <p:spPr>
          <a:xfrm>
            <a:off x="0" y="0"/>
            <a:ext cx="12192000" cy="6858000"/>
          </a:xfrm>
          <a:prstGeom prst="rect">
            <a:avLst/>
          </a:prstGeom>
          <a:solidFill>
            <a:srgbClr val="F2F2F2"/>
          </a:solidFill>
          <a:ln>
            <a:noFill/>
          </a:ln>
        </p:spPr>
      </p:sp>
      <p:sp>
        <p:nvSpPr>
          <p:cNvPr id="285" name="Google Shape;285;p30"/>
          <p:cNvSpPr txBox="1">
            <a:spLocks noGrp="1"/>
          </p:cNvSpPr>
          <p:nvPr>
            <p:ph type="title"/>
          </p:nvPr>
        </p:nvSpPr>
        <p:spPr>
          <a:xfrm>
            <a:off x="314325" y="302839"/>
            <a:ext cx="11558588"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6" name="Google Shape;286;p30"/>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287" name="Google Shape;287;p30"/>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288" name="Google Shape;288;p30"/>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89" name="Google Shape;289;p30"/>
          <p:cNvSpPr txBox="1">
            <a:spLocks noGrp="1"/>
          </p:cNvSpPr>
          <p:nvPr>
            <p:ph type="body" idx="1"/>
          </p:nvPr>
        </p:nvSpPr>
        <p:spPr>
          <a:xfrm>
            <a:off x="314325" y="1638300"/>
            <a:ext cx="3760788" cy="440588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Font typeface="Arial"/>
              <a:buNone/>
              <a:defRPr sz="1600"/>
            </a:lvl1pPr>
            <a:lvl2pPr marL="914400" lvl="1" indent="-289560" algn="l">
              <a:lnSpc>
                <a:spcPct val="90000"/>
              </a:lnSpc>
              <a:spcBef>
                <a:spcPts val="500"/>
              </a:spcBef>
              <a:spcAft>
                <a:spcPts val="0"/>
              </a:spcAft>
              <a:buSzPts val="960"/>
              <a:buChar char="•"/>
              <a:defRPr sz="1600"/>
            </a:lvl2pPr>
            <a:lvl3pPr marL="1371600" lvl="2" indent="-289560" algn="l">
              <a:lnSpc>
                <a:spcPct val="90000"/>
              </a:lnSpc>
              <a:spcBef>
                <a:spcPts val="500"/>
              </a:spcBef>
              <a:spcAft>
                <a:spcPts val="0"/>
              </a:spcAft>
              <a:buSzPts val="960"/>
              <a:buChar char="•"/>
              <a:defRPr sz="1600"/>
            </a:lvl3pPr>
            <a:lvl4pPr marL="1828800" lvl="3" indent="-309880" algn="l">
              <a:lnSpc>
                <a:spcPct val="90000"/>
              </a:lnSpc>
              <a:spcBef>
                <a:spcPts val="500"/>
              </a:spcBef>
              <a:spcAft>
                <a:spcPts val="0"/>
              </a:spcAft>
              <a:buSzPts val="1280"/>
              <a:buChar char="–"/>
              <a:defRPr sz="1600"/>
            </a:lvl4pPr>
            <a:lvl5pPr marL="2286000" lvl="4" indent="-309879" algn="l">
              <a:lnSpc>
                <a:spcPct val="90000"/>
              </a:lnSpc>
              <a:spcBef>
                <a:spcPts val="500"/>
              </a:spcBef>
              <a:spcAft>
                <a:spcPts val="0"/>
              </a:spcAft>
              <a:buSzPts val="128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0" name="Google Shape;290;p30" descr="A close up of a sign&#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Full image with title and white text">
  <p:cSld name="1_Full image with title and white text">
    <p:spTree>
      <p:nvGrpSpPr>
        <p:cNvPr id="1" name="Shape 291"/>
        <p:cNvGrpSpPr/>
        <p:nvPr/>
      </p:nvGrpSpPr>
      <p:grpSpPr>
        <a:xfrm>
          <a:off x="0" y="0"/>
          <a:ext cx="0" cy="0"/>
          <a:chOff x="0" y="0"/>
          <a:chExt cx="0" cy="0"/>
        </a:xfrm>
      </p:grpSpPr>
      <p:sp>
        <p:nvSpPr>
          <p:cNvPr id="292" name="Google Shape;292;p31"/>
          <p:cNvSpPr>
            <a:spLocks noGrp="1"/>
          </p:cNvSpPr>
          <p:nvPr>
            <p:ph type="pic" idx="2"/>
          </p:nvPr>
        </p:nvSpPr>
        <p:spPr>
          <a:xfrm>
            <a:off x="0" y="0"/>
            <a:ext cx="12192000" cy="6858000"/>
          </a:xfrm>
          <a:prstGeom prst="rect">
            <a:avLst/>
          </a:prstGeom>
          <a:solidFill>
            <a:srgbClr val="F2F2F2"/>
          </a:solidFill>
          <a:ln>
            <a:noFill/>
          </a:ln>
        </p:spPr>
      </p:sp>
      <p:sp>
        <p:nvSpPr>
          <p:cNvPr id="293" name="Google Shape;293;p31"/>
          <p:cNvSpPr txBox="1">
            <a:spLocks noGrp="1"/>
          </p:cNvSpPr>
          <p:nvPr>
            <p:ph type="title"/>
          </p:nvPr>
        </p:nvSpPr>
        <p:spPr>
          <a:xfrm>
            <a:off x="314325" y="302839"/>
            <a:ext cx="11558588"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4" name="Google Shape;294;p31"/>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295" name="Google Shape;295;p31"/>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296" name="Google Shape;296;p31"/>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97" name="Google Shape;297;p31"/>
          <p:cNvSpPr txBox="1">
            <a:spLocks noGrp="1"/>
          </p:cNvSpPr>
          <p:nvPr>
            <p:ph type="body" idx="1"/>
          </p:nvPr>
        </p:nvSpPr>
        <p:spPr>
          <a:xfrm>
            <a:off x="314325" y="1638299"/>
            <a:ext cx="3760788" cy="43973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1600"/>
              <a:buFont typeface="Arial"/>
              <a:buNone/>
              <a:defRPr sz="1600">
                <a:solidFill>
                  <a:schemeClr val="lt1"/>
                </a:solidFill>
              </a:defRPr>
            </a:lvl1pPr>
            <a:lvl2pPr marL="914400" lvl="1" indent="-289560" algn="l">
              <a:lnSpc>
                <a:spcPct val="90000"/>
              </a:lnSpc>
              <a:spcBef>
                <a:spcPts val="500"/>
              </a:spcBef>
              <a:spcAft>
                <a:spcPts val="0"/>
              </a:spcAft>
              <a:buSzPts val="960"/>
              <a:buChar char="•"/>
              <a:defRPr sz="1600">
                <a:solidFill>
                  <a:schemeClr val="lt1"/>
                </a:solidFill>
              </a:defRPr>
            </a:lvl2pPr>
            <a:lvl3pPr marL="1371600" lvl="2" indent="-289560" algn="l">
              <a:lnSpc>
                <a:spcPct val="90000"/>
              </a:lnSpc>
              <a:spcBef>
                <a:spcPts val="500"/>
              </a:spcBef>
              <a:spcAft>
                <a:spcPts val="0"/>
              </a:spcAft>
              <a:buSzPts val="960"/>
              <a:buChar char="•"/>
              <a:defRPr sz="1600">
                <a:solidFill>
                  <a:schemeClr val="lt1"/>
                </a:solidFill>
              </a:defRPr>
            </a:lvl3pPr>
            <a:lvl4pPr marL="1828800" lvl="3" indent="-309880" algn="l">
              <a:lnSpc>
                <a:spcPct val="90000"/>
              </a:lnSpc>
              <a:spcBef>
                <a:spcPts val="500"/>
              </a:spcBef>
              <a:spcAft>
                <a:spcPts val="0"/>
              </a:spcAft>
              <a:buSzPts val="1280"/>
              <a:buChar char="–"/>
              <a:defRPr sz="1600">
                <a:solidFill>
                  <a:schemeClr val="lt1"/>
                </a:solidFill>
              </a:defRPr>
            </a:lvl4pPr>
            <a:lvl5pPr marL="2286000" lvl="4" indent="-309879" algn="l">
              <a:lnSpc>
                <a:spcPct val="90000"/>
              </a:lnSpc>
              <a:spcBef>
                <a:spcPts val="500"/>
              </a:spcBef>
              <a:spcAft>
                <a:spcPts val="0"/>
              </a:spcAft>
              <a:buSzPts val="128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8" name="Google Shape;298;p31" descr="A close up of a sign&#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WORLD MAP">
  <p:cSld name="WORLD MAP">
    <p:bg>
      <p:bgPr>
        <a:solidFill>
          <a:srgbClr val="2B008C"/>
        </a:solidFill>
        <a:effectLst/>
      </p:bgPr>
    </p:bg>
    <p:spTree>
      <p:nvGrpSpPr>
        <p:cNvPr id="1" name="Shape 299"/>
        <p:cNvGrpSpPr/>
        <p:nvPr/>
      </p:nvGrpSpPr>
      <p:grpSpPr>
        <a:xfrm>
          <a:off x="0" y="0"/>
          <a:ext cx="0" cy="0"/>
          <a:chOff x="0" y="0"/>
          <a:chExt cx="0" cy="0"/>
        </a:xfrm>
      </p:grpSpPr>
      <p:sp>
        <p:nvSpPr>
          <p:cNvPr id="300" name="Google Shape;300;p32"/>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301" name="Google Shape;301;p32"/>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302" name="Google Shape;302;p32"/>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03" name="Google Shape;303;p32"/>
          <p:cNvPicPr preferRelativeResize="0"/>
          <p:nvPr/>
        </p:nvPicPr>
        <p:blipFill rotWithShape="1">
          <a:blip r:embed="rId2">
            <a:alphaModFix/>
          </a:blip>
          <a:srcRect/>
          <a:stretch/>
        </p:blipFill>
        <p:spPr>
          <a:xfrm>
            <a:off x="405118" y="718540"/>
            <a:ext cx="11412636" cy="5656263"/>
          </a:xfrm>
          <a:prstGeom prst="rect">
            <a:avLst/>
          </a:prstGeom>
          <a:noFill/>
          <a:ln>
            <a:noFill/>
          </a:ln>
        </p:spPr>
      </p:pic>
      <p:pic>
        <p:nvPicPr>
          <p:cNvPr id="304" name="Google Shape;304;p32" descr="A close up of a sign&#10;&#10;Description automatically generated"/>
          <p:cNvPicPr preferRelativeResize="0"/>
          <p:nvPr/>
        </p:nvPicPr>
        <p:blipFill rotWithShape="1">
          <a:blip r:embed="rId3">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AGE IMAGE">
  <p:cSld name="QUOTE PAGE IMAGE">
    <p:spTree>
      <p:nvGrpSpPr>
        <p:cNvPr id="1" name="Shape 305"/>
        <p:cNvGrpSpPr/>
        <p:nvPr/>
      </p:nvGrpSpPr>
      <p:grpSpPr>
        <a:xfrm>
          <a:off x="0" y="0"/>
          <a:ext cx="0" cy="0"/>
          <a:chOff x="0" y="0"/>
          <a:chExt cx="0" cy="0"/>
        </a:xfrm>
      </p:grpSpPr>
      <p:sp>
        <p:nvSpPr>
          <p:cNvPr id="306" name="Google Shape;306;p33"/>
          <p:cNvSpPr>
            <a:spLocks noGrp="1"/>
          </p:cNvSpPr>
          <p:nvPr>
            <p:ph type="pic" idx="2"/>
          </p:nvPr>
        </p:nvSpPr>
        <p:spPr>
          <a:xfrm>
            <a:off x="4191000" y="0"/>
            <a:ext cx="8001000" cy="6858000"/>
          </a:xfrm>
          <a:prstGeom prst="rect">
            <a:avLst/>
          </a:prstGeom>
          <a:solidFill>
            <a:srgbClr val="D8D8D8"/>
          </a:solidFill>
          <a:ln>
            <a:noFill/>
          </a:ln>
        </p:spPr>
      </p:sp>
      <p:sp>
        <p:nvSpPr>
          <p:cNvPr id="307" name="Google Shape;307;p33"/>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308" name="Google Shape;308;p33"/>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309" name="Google Shape;309;p33"/>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10" name="Google Shape;310;p33"/>
          <p:cNvSpPr txBox="1">
            <a:spLocks noGrp="1"/>
          </p:cNvSpPr>
          <p:nvPr>
            <p:ph type="body" idx="1"/>
          </p:nvPr>
        </p:nvSpPr>
        <p:spPr>
          <a:xfrm>
            <a:off x="314326" y="341313"/>
            <a:ext cx="3760787" cy="1141412"/>
          </a:xfrm>
          <a:prstGeom prst="rect">
            <a:avLst/>
          </a:prstGeom>
          <a:noFill/>
          <a:ln>
            <a:noFill/>
          </a:ln>
        </p:spPr>
        <p:txBody>
          <a:bodyPr spcFirstLastPara="1" wrap="square" lIns="0" tIns="0" rIns="0" bIns="0" anchor="t" anchorCtr="0">
            <a:noAutofit/>
          </a:bodyPr>
          <a:lstStyle>
            <a:lvl1pPr marL="457200" lvl="0" indent="-228600" algn="l">
              <a:lnSpc>
                <a:spcPct val="131250"/>
              </a:lnSpc>
              <a:spcBef>
                <a:spcPts val="1000"/>
              </a:spcBef>
              <a:spcAft>
                <a:spcPts val="0"/>
              </a:spcAft>
              <a:buClr>
                <a:schemeClr val="dk1"/>
              </a:buClr>
              <a:buSzPts val="3200"/>
              <a:buFont typeface="Arial"/>
              <a:buNone/>
              <a:defRPr sz="3200" cap="none">
                <a:solidFill>
                  <a:schemeClr val="dk1"/>
                </a:solidFill>
              </a:defRPr>
            </a:lvl1pPr>
            <a:lvl2pPr marL="914400" lvl="1" indent="-228600" algn="l">
              <a:lnSpc>
                <a:spcPct val="90000"/>
              </a:lnSpc>
              <a:spcBef>
                <a:spcPts val="600"/>
              </a:spcBef>
              <a:spcAft>
                <a:spcPts val="0"/>
              </a:spcAft>
              <a:buSzPts val="840"/>
              <a:buFont typeface="Arial"/>
              <a:buNone/>
              <a:defRPr sz="1400" b="1" cap="none">
                <a:solidFill>
                  <a:schemeClr val="dk1"/>
                </a:solidFill>
              </a:defRPr>
            </a:lvl2pPr>
            <a:lvl3pPr marL="1371600" lvl="2" indent="-228600" algn="l">
              <a:lnSpc>
                <a:spcPct val="90000"/>
              </a:lnSpc>
              <a:spcBef>
                <a:spcPts val="500"/>
              </a:spcBef>
              <a:spcAft>
                <a:spcPts val="0"/>
              </a:spcAft>
              <a:buSzPts val="840"/>
              <a:buFont typeface="Arial"/>
              <a:buNone/>
              <a:defRPr sz="1400" cap="none">
                <a:solidFill>
                  <a:schemeClr val="dk1"/>
                </a:solidFill>
              </a:defRPr>
            </a:lvl3pPr>
            <a:lvl4pPr marL="1828800" lvl="3" indent="-228600" algn="l">
              <a:lnSpc>
                <a:spcPct val="90000"/>
              </a:lnSpc>
              <a:spcBef>
                <a:spcPts val="500"/>
              </a:spcBef>
              <a:spcAft>
                <a:spcPts val="0"/>
              </a:spcAft>
              <a:buSzPts val="2560"/>
              <a:buFont typeface="Arial"/>
              <a:buNone/>
              <a:defRPr sz="3200">
                <a:solidFill>
                  <a:schemeClr val="dk1"/>
                </a:solidFill>
              </a:defRPr>
            </a:lvl4pPr>
            <a:lvl5pPr marL="2286000" lvl="4" indent="-228600" algn="l">
              <a:lnSpc>
                <a:spcPct val="90000"/>
              </a:lnSpc>
              <a:spcBef>
                <a:spcPts val="500"/>
              </a:spcBef>
              <a:spcAft>
                <a:spcPts val="0"/>
              </a:spcAft>
              <a:buSzPts val="2560"/>
              <a:buFont typeface="Arial"/>
              <a:buNone/>
              <a:defRPr sz="32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1" name="Google Shape;311;p33" descr="A close up of a logo&#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AGE FULL IMAGE">
  <p:cSld name="QUOTE PAGE FULL IMAGE">
    <p:spTree>
      <p:nvGrpSpPr>
        <p:cNvPr id="1" name="Shape 312"/>
        <p:cNvGrpSpPr/>
        <p:nvPr/>
      </p:nvGrpSpPr>
      <p:grpSpPr>
        <a:xfrm>
          <a:off x="0" y="0"/>
          <a:ext cx="0" cy="0"/>
          <a:chOff x="0" y="0"/>
          <a:chExt cx="0" cy="0"/>
        </a:xfrm>
      </p:grpSpPr>
      <p:sp>
        <p:nvSpPr>
          <p:cNvPr id="313" name="Google Shape;313;p34"/>
          <p:cNvSpPr>
            <a:spLocks noGrp="1"/>
          </p:cNvSpPr>
          <p:nvPr>
            <p:ph type="pic" idx="2"/>
          </p:nvPr>
        </p:nvSpPr>
        <p:spPr>
          <a:xfrm>
            <a:off x="0" y="0"/>
            <a:ext cx="12192000" cy="6858000"/>
          </a:xfrm>
          <a:prstGeom prst="rect">
            <a:avLst/>
          </a:prstGeom>
          <a:solidFill>
            <a:srgbClr val="F2F2F2"/>
          </a:solidFill>
          <a:ln>
            <a:noFill/>
          </a:ln>
        </p:spPr>
      </p:sp>
      <p:sp>
        <p:nvSpPr>
          <p:cNvPr id="314" name="Google Shape;314;p34"/>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315" name="Google Shape;315;p34"/>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316" name="Google Shape;316;p34"/>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17" name="Google Shape;317;p34"/>
          <p:cNvSpPr txBox="1">
            <a:spLocks noGrp="1"/>
          </p:cNvSpPr>
          <p:nvPr>
            <p:ph type="body" idx="1"/>
          </p:nvPr>
        </p:nvSpPr>
        <p:spPr>
          <a:xfrm>
            <a:off x="314326" y="341313"/>
            <a:ext cx="3760787" cy="1141412"/>
          </a:xfrm>
          <a:prstGeom prst="rect">
            <a:avLst/>
          </a:prstGeom>
          <a:noFill/>
          <a:ln>
            <a:noFill/>
          </a:ln>
        </p:spPr>
        <p:txBody>
          <a:bodyPr spcFirstLastPara="1" wrap="square" lIns="0" tIns="0" rIns="0" bIns="0" anchor="t" anchorCtr="0">
            <a:noAutofit/>
          </a:bodyPr>
          <a:lstStyle>
            <a:lvl1pPr marL="457200" lvl="0" indent="-228600" algn="l">
              <a:lnSpc>
                <a:spcPct val="131250"/>
              </a:lnSpc>
              <a:spcBef>
                <a:spcPts val="1000"/>
              </a:spcBef>
              <a:spcAft>
                <a:spcPts val="0"/>
              </a:spcAft>
              <a:buClr>
                <a:schemeClr val="lt1"/>
              </a:buClr>
              <a:buSzPts val="3200"/>
              <a:buFont typeface="Arial"/>
              <a:buNone/>
              <a:defRPr sz="3200" cap="none">
                <a:solidFill>
                  <a:schemeClr val="lt1"/>
                </a:solidFill>
              </a:defRPr>
            </a:lvl1pPr>
            <a:lvl2pPr marL="914400" lvl="1" indent="-228600" algn="l">
              <a:lnSpc>
                <a:spcPct val="90000"/>
              </a:lnSpc>
              <a:spcBef>
                <a:spcPts val="600"/>
              </a:spcBef>
              <a:spcAft>
                <a:spcPts val="0"/>
              </a:spcAft>
              <a:buSzPts val="840"/>
              <a:buFont typeface="Arial"/>
              <a:buNone/>
              <a:defRPr sz="1400" b="1" cap="none">
                <a:solidFill>
                  <a:schemeClr val="lt1"/>
                </a:solidFill>
              </a:defRPr>
            </a:lvl2pPr>
            <a:lvl3pPr marL="1371600" lvl="2" indent="-228600" algn="l">
              <a:lnSpc>
                <a:spcPct val="90000"/>
              </a:lnSpc>
              <a:spcBef>
                <a:spcPts val="500"/>
              </a:spcBef>
              <a:spcAft>
                <a:spcPts val="0"/>
              </a:spcAft>
              <a:buSzPts val="840"/>
              <a:buFont typeface="Arial"/>
              <a:buNone/>
              <a:defRPr sz="1400" cap="none">
                <a:solidFill>
                  <a:schemeClr val="lt1"/>
                </a:solidFill>
              </a:defRPr>
            </a:lvl3pPr>
            <a:lvl4pPr marL="1828800" lvl="3" indent="-228600" algn="l">
              <a:lnSpc>
                <a:spcPct val="90000"/>
              </a:lnSpc>
              <a:spcBef>
                <a:spcPts val="500"/>
              </a:spcBef>
              <a:spcAft>
                <a:spcPts val="0"/>
              </a:spcAft>
              <a:buSzPts val="2560"/>
              <a:buFont typeface="Arial"/>
              <a:buNone/>
              <a:defRPr sz="3200">
                <a:solidFill>
                  <a:schemeClr val="lt1"/>
                </a:solidFill>
              </a:defRPr>
            </a:lvl4pPr>
            <a:lvl5pPr marL="2286000" lvl="4" indent="-228600" algn="l">
              <a:lnSpc>
                <a:spcPct val="90000"/>
              </a:lnSpc>
              <a:spcBef>
                <a:spcPts val="500"/>
              </a:spcBef>
              <a:spcAft>
                <a:spcPts val="0"/>
              </a:spcAft>
              <a:buSzPts val="2560"/>
              <a:buFont typeface="Arial"/>
              <a:buNone/>
              <a:defRPr sz="3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8" name="Google Shape;318;p34"/>
          <p:cNvPicPr preferRelativeResize="0"/>
          <p:nvPr/>
        </p:nvPicPr>
        <p:blipFill rotWithShape="1">
          <a:blip r:embed="rId2">
            <a:alphaModFix/>
          </a:blip>
          <a:srcRect/>
          <a:stretch/>
        </p:blipFill>
        <p:spPr>
          <a:xfrm>
            <a:off x="215589" y="6248181"/>
            <a:ext cx="411480" cy="411480"/>
          </a:xfrm>
          <a:prstGeom prst="rect">
            <a:avLst/>
          </a:prstGeom>
          <a:noFill/>
          <a:ln>
            <a:noFill/>
          </a:ln>
        </p:spPr>
      </p:pic>
      <p:pic>
        <p:nvPicPr>
          <p:cNvPr id="319" name="Google Shape;319;p34"/>
          <p:cNvPicPr preferRelativeResize="0"/>
          <p:nvPr/>
        </p:nvPicPr>
        <p:blipFill rotWithShape="1">
          <a:blip r:embed="rId3">
            <a:alphaModFix/>
          </a:blip>
          <a:srcRect/>
          <a:stretch/>
        </p:blipFill>
        <p:spPr>
          <a:xfrm>
            <a:off x="10047285" y="5187550"/>
            <a:ext cx="863600" cy="863600"/>
          </a:xfrm>
          <a:prstGeom prst="rect">
            <a:avLst/>
          </a:prstGeom>
          <a:noFill/>
          <a:ln>
            <a:noFill/>
          </a:ln>
        </p:spPr>
      </p:pic>
      <p:pic>
        <p:nvPicPr>
          <p:cNvPr id="320" name="Google Shape;320;p34"/>
          <p:cNvPicPr preferRelativeResize="0"/>
          <p:nvPr/>
        </p:nvPicPr>
        <p:blipFill rotWithShape="1">
          <a:blip r:embed="rId4">
            <a:alphaModFix/>
          </a:blip>
          <a:srcRect/>
          <a:stretch/>
        </p:blipFill>
        <p:spPr>
          <a:xfrm>
            <a:off x="11014070" y="3224893"/>
            <a:ext cx="864453" cy="864453"/>
          </a:xfrm>
          <a:prstGeom prst="rect">
            <a:avLst/>
          </a:prstGeom>
          <a:noFill/>
          <a:ln>
            <a:noFill/>
          </a:ln>
        </p:spPr>
      </p:pic>
      <p:pic>
        <p:nvPicPr>
          <p:cNvPr id="321" name="Google Shape;321;p34"/>
          <p:cNvPicPr preferRelativeResize="0"/>
          <p:nvPr/>
        </p:nvPicPr>
        <p:blipFill rotWithShape="1">
          <a:blip r:embed="rId5">
            <a:alphaModFix/>
          </a:blip>
          <a:srcRect/>
          <a:stretch/>
        </p:blipFill>
        <p:spPr>
          <a:xfrm>
            <a:off x="11014070" y="1302004"/>
            <a:ext cx="855663" cy="855663"/>
          </a:xfrm>
          <a:prstGeom prst="rect">
            <a:avLst/>
          </a:prstGeom>
          <a:noFill/>
          <a:ln>
            <a:noFill/>
          </a:ln>
        </p:spPr>
      </p:pic>
      <p:pic>
        <p:nvPicPr>
          <p:cNvPr id="322" name="Google Shape;322;p34"/>
          <p:cNvPicPr preferRelativeResize="0"/>
          <p:nvPr/>
        </p:nvPicPr>
        <p:blipFill rotWithShape="1">
          <a:blip r:embed="rId6">
            <a:alphaModFix/>
          </a:blip>
          <a:srcRect/>
          <a:stretch/>
        </p:blipFill>
        <p:spPr>
          <a:xfrm>
            <a:off x="8087519" y="5232181"/>
            <a:ext cx="849311" cy="849311"/>
          </a:xfrm>
          <a:prstGeom prst="rect">
            <a:avLst/>
          </a:prstGeom>
          <a:noFill/>
          <a:ln>
            <a:noFill/>
          </a:ln>
        </p:spPr>
      </p:pic>
      <p:pic>
        <p:nvPicPr>
          <p:cNvPr id="323" name="Google Shape;323;p34"/>
          <p:cNvPicPr preferRelativeResize="0"/>
          <p:nvPr/>
        </p:nvPicPr>
        <p:blipFill rotWithShape="1">
          <a:blip r:embed="rId7">
            <a:alphaModFix/>
          </a:blip>
          <a:srcRect/>
          <a:stretch/>
        </p:blipFill>
        <p:spPr>
          <a:xfrm>
            <a:off x="9078118" y="1287463"/>
            <a:ext cx="849312" cy="849312"/>
          </a:xfrm>
          <a:prstGeom prst="rect">
            <a:avLst/>
          </a:prstGeom>
          <a:noFill/>
          <a:ln>
            <a:noFill/>
          </a:ln>
        </p:spPr>
      </p:pic>
      <p:pic>
        <p:nvPicPr>
          <p:cNvPr id="324" name="Google Shape;324;p34"/>
          <p:cNvPicPr preferRelativeResize="0"/>
          <p:nvPr/>
        </p:nvPicPr>
        <p:blipFill rotWithShape="1">
          <a:blip r:embed="rId8">
            <a:alphaModFix/>
          </a:blip>
          <a:srcRect/>
          <a:stretch/>
        </p:blipFill>
        <p:spPr>
          <a:xfrm rot="-5400000">
            <a:off x="11015091" y="4229836"/>
            <a:ext cx="847725" cy="847725"/>
          </a:xfrm>
          <a:prstGeom prst="rect">
            <a:avLst/>
          </a:prstGeom>
          <a:noFill/>
          <a:ln>
            <a:noFill/>
          </a:ln>
        </p:spPr>
      </p:pic>
      <p:pic>
        <p:nvPicPr>
          <p:cNvPr id="325" name="Google Shape;325;p34"/>
          <p:cNvPicPr preferRelativeResize="0"/>
          <p:nvPr/>
        </p:nvPicPr>
        <p:blipFill rotWithShape="1">
          <a:blip r:embed="rId9">
            <a:alphaModFix/>
          </a:blip>
          <a:srcRect/>
          <a:stretch/>
        </p:blipFill>
        <p:spPr>
          <a:xfrm>
            <a:off x="10058347" y="292894"/>
            <a:ext cx="869156" cy="869156"/>
          </a:xfrm>
          <a:prstGeom prst="rect">
            <a:avLst/>
          </a:prstGeom>
          <a:noFill/>
          <a:ln>
            <a:noFill/>
          </a:ln>
        </p:spPr>
      </p:pic>
      <p:pic>
        <p:nvPicPr>
          <p:cNvPr id="326" name="Google Shape;326;p34"/>
          <p:cNvPicPr preferRelativeResize="0"/>
          <p:nvPr/>
        </p:nvPicPr>
        <p:blipFill rotWithShape="1">
          <a:blip r:embed="rId10">
            <a:alphaModFix/>
          </a:blip>
          <a:srcRect/>
          <a:stretch/>
        </p:blipFill>
        <p:spPr>
          <a:xfrm>
            <a:off x="10044113" y="2262188"/>
            <a:ext cx="847725" cy="847725"/>
          </a:xfrm>
          <a:prstGeom prst="rect">
            <a:avLst/>
          </a:prstGeom>
          <a:noFill/>
          <a:ln>
            <a:noFill/>
          </a:ln>
        </p:spPr>
      </p:pic>
      <p:pic>
        <p:nvPicPr>
          <p:cNvPr id="327" name="Google Shape;327;p34" descr="A close up of a logo&#10;&#10;Description automatically generated"/>
          <p:cNvPicPr preferRelativeResize="0"/>
          <p:nvPr/>
        </p:nvPicPr>
        <p:blipFill rotWithShape="1">
          <a:blip r:embed="rId11">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DIVIDER BLUE MULTI">
  <p:cSld name="1_DIVIDER BLUE MULTI">
    <p:bg>
      <p:bgPr>
        <a:solidFill>
          <a:schemeClr val="accent4"/>
        </a:solidFill>
        <a:effectLst/>
      </p:bgPr>
    </p:bg>
    <p:spTree>
      <p:nvGrpSpPr>
        <p:cNvPr id="1" name="Shape 328"/>
        <p:cNvGrpSpPr/>
        <p:nvPr/>
      </p:nvGrpSpPr>
      <p:grpSpPr>
        <a:xfrm>
          <a:off x="0" y="0"/>
          <a:ext cx="0" cy="0"/>
          <a:chOff x="0" y="0"/>
          <a:chExt cx="0" cy="0"/>
        </a:xfrm>
      </p:grpSpPr>
      <p:sp>
        <p:nvSpPr>
          <p:cNvPr id="329" name="Google Shape;329;p35"/>
          <p:cNvSpPr txBox="1">
            <a:spLocks noGrp="1"/>
          </p:cNvSpPr>
          <p:nvPr>
            <p:ph type="ctrTitle"/>
          </p:nvPr>
        </p:nvSpPr>
        <p:spPr>
          <a:xfrm>
            <a:off x="329184" y="3236976"/>
            <a:ext cx="4842891" cy="961962"/>
          </a:xfrm>
          <a:prstGeom prst="rect">
            <a:avLst/>
          </a:prstGeom>
          <a:noFill/>
          <a:ln>
            <a:noFill/>
          </a:ln>
        </p:spPr>
        <p:txBody>
          <a:bodyPr spcFirstLastPara="1" wrap="square" lIns="0" tIns="0" rIns="0" bIns="0" anchor="t" anchorCtr="0">
            <a:noAutofit/>
          </a:bodyPr>
          <a:lstStyle>
            <a:lvl1pPr lvl="0" algn="l">
              <a:lnSpc>
                <a:spcPct val="104166"/>
              </a:lnSpc>
              <a:spcBef>
                <a:spcPts val="0"/>
              </a:spcBef>
              <a:spcAft>
                <a:spcPts val="0"/>
              </a:spcAft>
              <a:buClr>
                <a:schemeClr val="lt1"/>
              </a:buClr>
              <a:buSzPts val="4800"/>
              <a:buFont typeface="Arial"/>
              <a:buNone/>
              <a:defRPr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35"/>
          <p:cNvSpPr/>
          <p:nvPr/>
        </p:nvSpPr>
        <p:spPr>
          <a:xfrm>
            <a:off x="0" y="6080499"/>
            <a:ext cx="764088" cy="764088"/>
          </a:xfrm>
          <a:prstGeom prst="rect">
            <a:avLst/>
          </a:prstGeom>
          <a:solidFill>
            <a:srgbClr val="06BF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31" name="Google Shape;331;p35"/>
          <p:cNvPicPr preferRelativeResize="0"/>
          <p:nvPr/>
        </p:nvPicPr>
        <p:blipFill rotWithShape="1">
          <a:blip r:embed="rId2">
            <a:alphaModFix/>
          </a:blip>
          <a:srcRect/>
          <a:stretch/>
        </p:blipFill>
        <p:spPr>
          <a:xfrm>
            <a:off x="215589" y="6248181"/>
            <a:ext cx="411480" cy="411480"/>
          </a:xfrm>
          <a:prstGeom prst="rect">
            <a:avLst/>
          </a:prstGeom>
          <a:noFill/>
          <a:ln>
            <a:noFill/>
          </a:ln>
        </p:spPr>
      </p:pic>
      <p:pic>
        <p:nvPicPr>
          <p:cNvPr id="332" name="Google Shape;332;p35"/>
          <p:cNvPicPr preferRelativeResize="0"/>
          <p:nvPr/>
        </p:nvPicPr>
        <p:blipFill rotWithShape="1">
          <a:blip r:embed="rId3">
            <a:alphaModFix/>
          </a:blip>
          <a:srcRect/>
          <a:stretch/>
        </p:blipFill>
        <p:spPr>
          <a:xfrm>
            <a:off x="11026915" y="3253101"/>
            <a:ext cx="863600" cy="863600"/>
          </a:xfrm>
          <a:prstGeom prst="rect">
            <a:avLst/>
          </a:prstGeom>
          <a:noFill/>
          <a:ln>
            <a:noFill/>
          </a:ln>
        </p:spPr>
      </p:pic>
      <p:pic>
        <p:nvPicPr>
          <p:cNvPr id="333" name="Google Shape;333;p35"/>
          <p:cNvPicPr preferRelativeResize="0"/>
          <p:nvPr/>
        </p:nvPicPr>
        <p:blipFill rotWithShape="1">
          <a:blip r:embed="rId4">
            <a:alphaModFix/>
          </a:blip>
          <a:srcRect/>
          <a:stretch/>
        </p:blipFill>
        <p:spPr>
          <a:xfrm>
            <a:off x="11017250" y="2252663"/>
            <a:ext cx="864453" cy="864453"/>
          </a:xfrm>
          <a:prstGeom prst="rect">
            <a:avLst/>
          </a:prstGeom>
          <a:noFill/>
          <a:ln>
            <a:noFill/>
          </a:ln>
        </p:spPr>
      </p:pic>
      <p:pic>
        <p:nvPicPr>
          <p:cNvPr id="334" name="Google Shape;334;p35"/>
          <p:cNvPicPr preferRelativeResize="0"/>
          <p:nvPr/>
        </p:nvPicPr>
        <p:blipFill rotWithShape="1">
          <a:blip r:embed="rId5">
            <a:alphaModFix/>
          </a:blip>
          <a:srcRect/>
          <a:stretch/>
        </p:blipFill>
        <p:spPr>
          <a:xfrm>
            <a:off x="8076576" y="4198938"/>
            <a:ext cx="847725" cy="847725"/>
          </a:xfrm>
          <a:prstGeom prst="rect">
            <a:avLst/>
          </a:prstGeom>
          <a:noFill/>
          <a:ln>
            <a:noFill/>
          </a:ln>
        </p:spPr>
      </p:pic>
      <p:pic>
        <p:nvPicPr>
          <p:cNvPr id="335" name="Google Shape;335;p35"/>
          <p:cNvPicPr preferRelativeResize="0"/>
          <p:nvPr/>
        </p:nvPicPr>
        <p:blipFill rotWithShape="1">
          <a:blip r:embed="rId6">
            <a:alphaModFix/>
          </a:blip>
          <a:srcRect/>
          <a:stretch/>
        </p:blipFill>
        <p:spPr>
          <a:xfrm>
            <a:off x="7120516" y="2252663"/>
            <a:ext cx="854075" cy="854075"/>
          </a:xfrm>
          <a:prstGeom prst="rect">
            <a:avLst/>
          </a:prstGeom>
          <a:noFill/>
          <a:ln>
            <a:noFill/>
          </a:ln>
        </p:spPr>
      </p:pic>
      <p:pic>
        <p:nvPicPr>
          <p:cNvPr id="336" name="Google Shape;336;p35"/>
          <p:cNvPicPr preferRelativeResize="0"/>
          <p:nvPr/>
        </p:nvPicPr>
        <p:blipFill rotWithShape="1">
          <a:blip r:embed="rId7">
            <a:alphaModFix/>
          </a:blip>
          <a:srcRect/>
          <a:stretch/>
        </p:blipFill>
        <p:spPr>
          <a:xfrm>
            <a:off x="10042526" y="4231936"/>
            <a:ext cx="849312" cy="849312"/>
          </a:xfrm>
          <a:prstGeom prst="rect">
            <a:avLst/>
          </a:prstGeom>
          <a:noFill/>
          <a:ln>
            <a:noFill/>
          </a:ln>
        </p:spPr>
      </p:pic>
      <p:pic>
        <p:nvPicPr>
          <p:cNvPr id="337" name="Google Shape;337;p35"/>
          <p:cNvPicPr preferRelativeResize="0"/>
          <p:nvPr/>
        </p:nvPicPr>
        <p:blipFill rotWithShape="1">
          <a:blip r:embed="rId8">
            <a:alphaModFix/>
          </a:blip>
          <a:srcRect/>
          <a:stretch/>
        </p:blipFill>
        <p:spPr>
          <a:xfrm>
            <a:off x="10022682" y="258988"/>
            <a:ext cx="869156" cy="869156"/>
          </a:xfrm>
          <a:prstGeom prst="rect">
            <a:avLst/>
          </a:prstGeom>
          <a:noFill/>
          <a:ln>
            <a:noFill/>
          </a:ln>
        </p:spPr>
      </p:pic>
      <p:pic>
        <p:nvPicPr>
          <p:cNvPr id="338" name="Google Shape;338;p35"/>
          <p:cNvPicPr preferRelativeResize="0"/>
          <p:nvPr/>
        </p:nvPicPr>
        <p:blipFill rotWithShape="1">
          <a:blip r:embed="rId9">
            <a:alphaModFix/>
          </a:blip>
          <a:srcRect/>
          <a:stretch/>
        </p:blipFill>
        <p:spPr>
          <a:xfrm>
            <a:off x="11042790" y="5195488"/>
            <a:ext cx="847725" cy="847725"/>
          </a:xfrm>
          <a:prstGeom prst="rect">
            <a:avLst/>
          </a:prstGeom>
          <a:noFill/>
          <a:ln>
            <a:noFill/>
          </a:ln>
        </p:spPr>
      </p:pic>
      <p:pic>
        <p:nvPicPr>
          <p:cNvPr id="339" name="Google Shape;339;p35"/>
          <p:cNvPicPr preferRelativeResize="0"/>
          <p:nvPr/>
        </p:nvPicPr>
        <p:blipFill rotWithShape="1">
          <a:blip r:embed="rId10">
            <a:alphaModFix/>
          </a:blip>
          <a:srcRect/>
          <a:stretch/>
        </p:blipFill>
        <p:spPr>
          <a:xfrm>
            <a:off x="5157165" y="3232152"/>
            <a:ext cx="849311" cy="849311"/>
          </a:xfrm>
          <a:prstGeom prst="rect">
            <a:avLst/>
          </a:prstGeom>
          <a:noFill/>
          <a:ln>
            <a:noFill/>
          </a:ln>
        </p:spPr>
      </p:pic>
      <p:sp>
        <p:nvSpPr>
          <p:cNvPr id="340" name="Google Shape;340;p35"/>
          <p:cNvSpPr/>
          <p:nvPr/>
        </p:nvSpPr>
        <p:spPr>
          <a:xfrm>
            <a:off x="16606" y="6093912"/>
            <a:ext cx="1032112" cy="764088"/>
          </a:xfrm>
          <a:prstGeom prst="rect">
            <a:avLst/>
          </a:prstGeom>
          <a:solidFill>
            <a:srgbClr val="05BF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 name="Google Shape;341;p35"/>
          <p:cNvPicPr preferRelativeResize="0"/>
          <p:nvPr/>
        </p:nvPicPr>
        <p:blipFill rotWithShape="1">
          <a:blip r:embed="rId6">
            <a:alphaModFix/>
          </a:blip>
          <a:srcRect/>
          <a:stretch/>
        </p:blipFill>
        <p:spPr>
          <a:xfrm>
            <a:off x="7120516" y="5175477"/>
            <a:ext cx="854075" cy="854075"/>
          </a:xfrm>
          <a:prstGeom prst="rect">
            <a:avLst/>
          </a:prstGeom>
          <a:noFill/>
          <a:ln>
            <a:noFill/>
          </a:ln>
        </p:spPr>
      </p:pic>
      <p:sp>
        <p:nvSpPr>
          <p:cNvPr id="342" name="Google Shape;342;p35"/>
          <p:cNvSpPr txBox="1">
            <a:spLocks noGrp="1"/>
          </p:cNvSpPr>
          <p:nvPr>
            <p:ph type="body" idx="1"/>
          </p:nvPr>
        </p:nvSpPr>
        <p:spPr>
          <a:xfrm>
            <a:off x="314325" y="5081588"/>
            <a:ext cx="4740275" cy="10128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400"/>
              <a:buFont typeface="Arial"/>
              <a:buNone/>
              <a:defRPr sz="1400" cap="none">
                <a:solidFill>
                  <a:schemeClr val="lt1"/>
                </a:solidFill>
              </a:defRPr>
            </a:lvl1pPr>
            <a:lvl2pPr marL="914400" lvl="1" indent="-228600" algn="l">
              <a:lnSpc>
                <a:spcPct val="90000"/>
              </a:lnSpc>
              <a:spcBef>
                <a:spcPts val="500"/>
              </a:spcBef>
              <a:spcAft>
                <a:spcPts val="0"/>
              </a:spcAft>
              <a:buSzPts val="840"/>
              <a:buFont typeface="Arial"/>
              <a:buNone/>
              <a:defRPr sz="1400">
                <a:solidFill>
                  <a:schemeClr val="lt1"/>
                </a:solidFill>
              </a:defRPr>
            </a:lvl2pPr>
            <a:lvl3pPr marL="1371600" lvl="2" indent="-228600" algn="l">
              <a:lnSpc>
                <a:spcPct val="90000"/>
              </a:lnSpc>
              <a:spcBef>
                <a:spcPts val="500"/>
              </a:spcBef>
              <a:spcAft>
                <a:spcPts val="0"/>
              </a:spcAft>
              <a:buSzPts val="840"/>
              <a:buFont typeface="Arial"/>
              <a:buNone/>
              <a:defRPr sz="1400">
                <a:solidFill>
                  <a:schemeClr val="lt1"/>
                </a:solidFill>
              </a:defRPr>
            </a:lvl3pPr>
            <a:lvl4pPr marL="1828800" lvl="3" indent="-228600" algn="l">
              <a:lnSpc>
                <a:spcPct val="90000"/>
              </a:lnSpc>
              <a:spcBef>
                <a:spcPts val="500"/>
              </a:spcBef>
              <a:spcAft>
                <a:spcPts val="0"/>
              </a:spcAft>
              <a:buSzPts val="1120"/>
              <a:buFont typeface="Arial"/>
              <a:buNone/>
              <a:defRPr sz="1400">
                <a:solidFill>
                  <a:schemeClr val="lt1"/>
                </a:solidFill>
              </a:defRPr>
            </a:lvl4pPr>
            <a:lvl5pPr marL="2286000" lvl="4" indent="-228600" algn="l">
              <a:lnSpc>
                <a:spcPct val="90000"/>
              </a:lnSpc>
              <a:spcBef>
                <a:spcPts val="500"/>
              </a:spcBef>
              <a:spcAft>
                <a:spcPts val="0"/>
              </a:spcAft>
              <a:buSzPts val="1120"/>
              <a:buFont typeface="Arial"/>
              <a:buNone/>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3" name="Google Shape;343;p35"/>
          <p:cNvPicPr preferRelativeResize="0"/>
          <p:nvPr/>
        </p:nvPicPr>
        <p:blipFill rotWithShape="1">
          <a:blip r:embed="rId11">
            <a:alphaModFix/>
          </a:blip>
          <a:srcRect/>
          <a:stretch/>
        </p:blipFill>
        <p:spPr>
          <a:xfrm>
            <a:off x="-137160" y="-137160"/>
            <a:ext cx="3921125" cy="178308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MI RGB PALETTE">
  <p:cSld name="PMI RGB PALETTE">
    <p:spTree>
      <p:nvGrpSpPr>
        <p:cNvPr id="1" name="Shape 344"/>
        <p:cNvGrpSpPr/>
        <p:nvPr/>
      </p:nvGrpSpPr>
      <p:grpSpPr>
        <a:xfrm>
          <a:off x="0" y="0"/>
          <a:ext cx="0" cy="0"/>
          <a:chOff x="0" y="0"/>
          <a:chExt cx="0" cy="0"/>
        </a:xfrm>
      </p:grpSpPr>
      <p:sp>
        <p:nvSpPr>
          <p:cNvPr id="345" name="Google Shape;345;p36"/>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346" name="Google Shape;346;p36"/>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347" name="Google Shape;347;p36"/>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48" name="Google Shape;348;p36"/>
          <p:cNvSpPr/>
          <p:nvPr/>
        </p:nvSpPr>
        <p:spPr>
          <a:xfrm>
            <a:off x="8089897" y="1287463"/>
            <a:ext cx="2801941" cy="846137"/>
          </a:xfrm>
          <a:prstGeom prst="rect">
            <a:avLst/>
          </a:prstGeom>
          <a:solidFill>
            <a:srgbClr val="4F17A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VIOLET</a:t>
            </a:r>
            <a:endParaRPr/>
          </a:p>
          <a:p>
            <a:pPr marL="0" marR="0" lvl="0" indent="0" algn="l" rtl="0">
              <a:spcBef>
                <a:spcPts val="0"/>
              </a:spcBef>
              <a:spcAft>
                <a:spcPts val="0"/>
              </a:spcAft>
              <a:buNone/>
            </a:pPr>
            <a:r>
              <a:rPr lang="en-GB" sz="1800" b="1">
                <a:solidFill>
                  <a:schemeClr val="lt1"/>
                </a:solidFill>
                <a:latin typeface="Arial"/>
                <a:ea typeface="Arial"/>
                <a:cs typeface="Arial"/>
                <a:sym typeface="Arial"/>
              </a:rPr>
              <a:t>79</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23</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168</a:t>
            </a:r>
            <a:endParaRPr/>
          </a:p>
        </p:txBody>
      </p:sp>
      <p:sp>
        <p:nvSpPr>
          <p:cNvPr id="349" name="Google Shape;349;p36"/>
          <p:cNvSpPr/>
          <p:nvPr/>
        </p:nvSpPr>
        <p:spPr>
          <a:xfrm>
            <a:off x="8089897" y="2252663"/>
            <a:ext cx="2809876" cy="863600"/>
          </a:xfrm>
          <a:prstGeom prst="rect">
            <a:avLst/>
          </a:prstGeom>
          <a:solidFill>
            <a:srgbClr val="2B00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DARK VIOLET</a:t>
            </a:r>
            <a:endParaRPr/>
          </a:p>
          <a:p>
            <a:pPr marL="0" marR="0" lvl="0" indent="0" algn="l" rtl="0">
              <a:spcBef>
                <a:spcPts val="0"/>
              </a:spcBef>
              <a:spcAft>
                <a:spcPts val="0"/>
              </a:spcAft>
              <a:buNone/>
            </a:pPr>
            <a:r>
              <a:rPr lang="en-GB" sz="1800" b="1">
                <a:solidFill>
                  <a:schemeClr val="lt1"/>
                </a:solidFill>
                <a:latin typeface="Arial"/>
                <a:ea typeface="Arial"/>
                <a:cs typeface="Arial"/>
                <a:sym typeface="Arial"/>
              </a:rPr>
              <a:t>43</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0</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140</a:t>
            </a:r>
            <a:endParaRPr/>
          </a:p>
        </p:txBody>
      </p:sp>
      <p:sp>
        <p:nvSpPr>
          <p:cNvPr id="350" name="Google Shape;350;p36"/>
          <p:cNvSpPr/>
          <p:nvPr/>
        </p:nvSpPr>
        <p:spPr>
          <a:xfrm>
            <a:off x="8097838" y="3233738"/>
            <a:ext cx="2809876" cy="846137"/>
          </a:xfrm>
          <a:prstGeom prst="rect">
            <a:avLst/>
          </a:prstGeom>
          <a:solidFill>
            <a:srgbClr val="8A66C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MID VIOLET</a:t>
            </a:r>
            <a:endParaRPr/>
          </a:p>
          <a:p>
            <a:pPr marL="0" marR="0" lvl="0" indent="0" algn="l" rtl="0">
              <a:spcBef>
                <a:spcPts val="0"/>
              </a:spcBef>
              <a:spcAft>
                <a:spcPts val="0"/>
              </a:spcAft>
              <a:buNone/>
            </a:pPr>
            <a:r>
              <a:rPr lang="en-GB" sz="1800" b="1">
                <a:solidFill>
                  <a:schemeClr val="lt1"/>
                </a:solidFill>
                <a:latin typeface="Arial"/>
                <a:ea typeface="Arial"/>
                <a:cs typeface="Arial"/>
                <a:sym typeface="Arial"/>
              </a:rPr>
              <a:t>138</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102</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196</a:t>
            </a:r>
            <a:endParaRPr/>
          </a:p>
        </p:txBody>
      </p:sp>
      <p:sp>
        <p:nvSpPr>
          <p:cNvPr id="351" name="Google Shape;351;p36"/>
          <p:cNvSpPr/>
          <p:nvPr/>
        </p:nvSpPr>
        <p:spPr>
          <a:xfrm>
            <a:off x="8097837" y="4194020"/>
            <a:ext cx="2794001" cy="855043"/>
          </a:xfrm>
          <a:prstGeom prst="rect">
            <a:avLst/>
          </a:prstGeom>
          <a:solidFill>
            <a:srgbClr val="C4B2E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LIGHT VIOLET</a:t>
            </a:r>
            <a:endParaRPr/>
          </a:p>
          <a:p>
            <a:pPr marL="0" marR="0" lvl="0" indent="0" algn="l" rtl="0">
              <a:spcBef>
                <a:spcPts val="0"/>
              </a:spcBef>
              <a:spcAft>
                <a:spcPts val="0"/>
              </a:spcAft>
              <a:buNone/>
            </a:pPr>
            <a:r>
              <a:rPr lang="en-GB" sz="1800" b="1">
                <a:solidFill>
                  <a:schemeClr val="dk1"/>
                </a:solidFill>
                <a:latin typeface="Arial"/>
                <a:ea typeface="Arial"/>
                <a:cs typeface="Arial"/>
                <a:sym typeface="Arial"/>
              </a:rPr>
              <a:t>196</a:t>
            </a:r>
            <a:r>
              <a:rPr lang="en-GB" sz="1800">
                <a:solidFill>
                  <a:schemeClr val="dk1"/>
                </a:solidFill>
                <a:latin typeface="Arial"/>
                <a:ea typeface="Arial"/>
                <a:cs typeface="Arial"/>
                <a:sym typeface="Arial"/>
              </a:rPr>
              <a:t>  /  </a:t>
            </a:r>
            <a:r>
              <a:rPr lang="en-GB" sz="1800" b="1">
                <a:solidFill>
                  <a:schemeClr val="dk1"/>
                </a:solidFill>
                <a:latin typeface="Arial"/>
                <a:ea typeface="Arial"/>
                <a:cs typeface="Arial"/>
                <a:sym typeface="Arial"/>
              </a:rPr>
              <a:t>178</a:t>
            </a:r>
            <a:r>
              <a:rPr lang="en-GB" sz="1800">
                <a:solidFill>
                  <a:schemeClr val="dk1"/>
                </a:solidFill>
                <a:latin typeface="Arial"/>
                <a:ea typeface="Arial"/>
                <a:cs typeface="Arial"/>
                <a:sym typeface="Arial"/>
              </a:rPr>
              <a:t>  /  </a:t>
            </a:r>
            <a:r>
              <a:rPr lang="en-GB" sz="1800" b="1">
                <a:solidFill>
                  <a:schemeClr val="dk1"/>
                </a:solidFill>
                <a:latin typeface="Arial"/>
                <a:ea typeface="Arial"/>
                <a:cs typeface="Arial"/>
                <a:sym typeface="Arial"/>
              </a:rPr>
              <a:t>227</a:t>
            </a:r>
            <a:endParaRPr/>
          </a:p>
        </p:txBody>
      </p:sp>
      <p:sp>
        <p:nvSpPr>
          <p:cNvPr id="352" name="Google Shape;352;p36"/>
          <p:cNvSpPr/>
          <p:nvPr/>
        </p:nvSpPr>
        <p:spPr>
          <a:xfrm>
            <a:off x="314325" y="1287463"/>
            <a:ext cx="2787650" cy="846137"/>
          </a:xfrm>
          <a:prstGeom prst="rect">
            <a:avLst/>
          </a:prstGeom>
          <a:solidFill>
            <a:srgbClr val="FF610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TANGERINE</a:t>
            </a:r>
            <a:endParaRPr/>
          </a:p>
          <a:p>
            <a:pPr marL="0" marR="0" lvl="0" indent="0" algn="l" rtl="0">
              <a:spcBef>
                <a:spcPts val="0"/>
              </a:spcBef>
              <a:spcAft>
                <a:spcPts val="0"/>
              </a:spcAft>
              <a:buNone/>
            </a:pPr>
            <a:r>
              <a:rPr lang="en-GB" sz="1800" b="1">
                <a:solidFill>
                  <a:schemeClr val="lt1"/>
                </a:solidFill>
                <a:latin typeface="Arial"/>
                <a:ea typeface="Arial"/>
                <a:cs typeface="Arial"/>
                <a:sym typeface="Arial"/>
              </a:rPr>
              <a:t>255</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97</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15</a:t>
            </a:r>
            <a:endParaRPr/>
          </a:p>
        </p:txBody>
      </p:sp>
      <p:sp>
        <p:nvSpPr>
          <p:cNvPr id="353" name="Google Shape;353;p36"/>
          <p:cNvSpPr/>
          <p:nvPr/>
        </p:nvSpPr>
        <p:spPr>
          <a:xfrm>
            <a:off x="314325" y="2252663"/>
            <a:ext cx="2787650" cy="863600"/>
          </a:xfrm>
          <a:prstGeom prst="rect">
            <a:avLst/>
          </a:prstGeom>
          <a:solidFill>
            <a:srgbClr val="DD30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DARK TANGERINE</a:t>
            </a:r>
            <a:endParaRPr/>
          </a:p>
          <a:p>
            <a:pPr marL="0" marR="0" lvl="0" indent="0" algn="l" rtl="0">
              <a:spcBef>
                <a:spcPts val="0"/>
              </a:spcBef>
              <a:spcAft>
                <a:spcPts val="0"/>
              </a:spcAft>
              <a:buNone/>
            </a:pPr>
            <a:r>
              <a:rPr lang="en-GB" sz="1800" b="1">
                <a:solidFill>
                  <a:schemeClr val="lt1"/>
                </a:solidFill>
                <a:latin typeface="Arial"/>
                <a:ea typeface="Arial"/>
                <a:cs typeface="Arial"/>
                <a:sym typeface="Arial"/>
              </a:rPr>
              <a:t>221</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49</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11</a:t>
            </a:r>
            <a:endParaRPr/>
          </a:p>
        </p:txBody>
      </p:sp>
      <p:sp>
        <p:nvSpPr>
          <p:cNvPr id="354" name="Google Shape;354;p36"/>
          <p:cNvSpPr/>
          <p:nvPr/>
        </p:nvSpPr>
        <p:spPr>
          <a:xfrm>
            <a:off x="314325" y="3235326"/>
            <a:ext cx="2787650" cy="846137"/>
          </a:xfrm>
          <a:prstGeom prst="rect">
            <a:avLst/>
          </a:prstGeom>
          <a:solidFill>
            <a:srgbClr val="FF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MID TANGRINE</a:t>
            </a:r>
            <a:endParaRPr/>
          </a:p>
          <a:p>
            <a:pPr marL="0" marR="0" lvl="0" indent="0" algn="l" rtl="0">
              <a:spcBef>
                <a:spcPts val="0"/>
              </a:spcBef>
              <a:spcAft>
                <a:spcPts val="0"/>
              </a:spcAft>
              <a:buNone/>
            </a:pPr>
            <a:r>
              <a:rPr lang="en-GB" sz="1800" b="1">
                <a:solidFill>
                  <a:schemeClr val="lt1"/>
                </a:solidFill>
                <a:latin typeface="Arial"/>
                <a:ea typeface="Arial"/>
                <a:cs typeface="Arial"/>
                <a:sym typeface="Arial"/>
              </a:rPr>
              <a:t>255</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148</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97</a:t>
            </a:r>
            <a:endParaRPr/>
          </a:p>
        </p:txBody>
      </p:sp>
      <p:sp>
        <p:nvSpPr>
          <p:cNvPr id="355" name="Google Shape;355;p36"/>
          <p:cNvSpPr/>
          <p:nvPr/>
        </p:nvSpPr>
        <p:spPr>
          <a:xfrm>
            <a:off x="314325" y="4194280"/>
            <a:ext cx="2787650" cy="863601"/>
          </a:xfrm>
          <a:prstGeom prst="rect">
            <a:avLst/>
          </a:prstGeom>
          <a:solidFill>
            <a:srgbClr val="FFC9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LIGHT TANGERINE</a:t>
            </a:r>
            <a:endParaRPr/>
          </a:p>
          <a:p>
            <a:pPr marL="0" marR="0" lvl="0" indent="0" algn="l" rtl="0">
              <a:spcBef>
                <a:spcPts val="0"/>
              </a:spcBef>
              <a:spcAft>
                <a:spcPts val="0"/>
              </a:spcAft>
              <a:buNone/>
            </a:pPr>
            <a:r>
              <a:rPr lang="en-GB" sz="1800" b="1">
                <a:solidFill>
                  <a:schemeClr val="dk1"/>
                </a:solidFill>
                <a:latin typeface="Arial"/>
                <a:ea typeface="Arial"/>
                <a:cs typeface="Arial"/>
                <a:sym typeface="Arial"/>
              </a:rPr>
              <a:t>255</a:t>
            </a:r>
            <a:r>
              <a:rPr lang="en-GB" sz="1800">
                <a:solidFill>
                  <a:schemeClr val="dk1"/>
                </a:solidFill>
                <a:latin typeface="Arial"/>
                <a:ea typeface="Arial"/>
                <a:cs typeface="Arial"/>
                <a:sym typeface="Arial"/>
              </a:rPr>
              <a:t>  /  </a:t>
            </a:r>
            <a:r>
              <a:rPr lang="en-GB" sz="1800" b="1">
                <a:solidFill>
                  <a:schemeClr val="dk1"/>
                </a:solidFill>
                <a:latin typeface="Arial"/>
                <a:ea typeface="Arial"/>
                <a:cs typeface="Arial"/>
                <a:sym typeface="Arial"/>
              </a:rPr>
              <a:t>201</a:t>
            </a:r>
            <a:r>
              <a:rPr lang="en-GB" sz="1800">
                <a:solidFill>
                  <a:schemeClr val="dk1"/>
                </a:solidFill>
                <a:latin typeface="Arial"/>
                <a:ea typeface="Arial"/>
                <a:cs typeface="Arial"/>
                <a:sym typeface="Arial"/>
              </a:rPr>
              <a:t>  /  </a:t>
            </a:r>
            <a:r>
              <a:rPr lang="en-GB" sz="1800" b="1">
                <a:solidFill>
                  <a:schemeClr val="dk1"/>
                </a:solidFill>
                <a:latin typeface="Arial"/>
                <a:ea typeface="Arial"/>
                <a:cs typeface="Arial"/>
                <a:sym typeface="Arial"/>
              </a:rPr>
              <a:t>176</a:t>
            </a:r>
            <a:endParaRPr/>
          </a:p>
        </p:txBody>
      </p:sp>
      <p:sp>
        <p:nvSpPr>
          <p:cNvPr id="356" name="Google Shape;356;p36"/>
          <p:cNvSpPr/>
          <p:nvPr/>
        </p:nvSpPr>
        <p:spPr>
          <a:xfrm>
            <a:off x="4190999" y="1287463"/>
            <a:ext cx="2809875" cy="846137"/>
          </a:xfrm>
          <a:prstGeom prst="rect">
            <a:avLst/>
          </a:prstGeom>
          <a:solidFill>
            <a:srgbClr val="05BF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AQUA</a:t>
            </a:r>
            <a:endParaRPr/>
          </a:p>
          <a:p>
            <a:pPr marL="0" marR="0" lvl="0" indent="0" algn="l" rtl="0">
              <a:spcBef>
                <a:spcPts val="0"/>
              </a:spcBef>
              <a:spcAft>
                <a:spcPts val="0"/>
              </a:spcAft>
              <a:buNone/>
            </a:pPr>
            <a:r>
              <a:rPr lang="en-GB" sz="1800" b="1">
                <a:solidFill>
                  <a:schemeClr val="lt1"/>
                </a:solidFill>
                <a:latin typeface="Arial"/>
                <a:ea typeface="Arial"/>
                <a:cs typeface="Arial"/>
                <a:sym typeface="Arial"/>
              </a:rPr>
              <a:t>5</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191</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224</a:t>
            </a:r>
            <a:endParaRPr/>
          </a:p>
        </p:txBody>
      </p:sp>
      <p:sp>
        <p:nvSpPr>
          <p:cNvPr id="357" name="Google Shape;357;p36"/>
          <p:cNvSpPr/>
          <p:nvPr/>
        </p:nvSpPr>
        <p:spPr>
          <a:xfrm>
            <a:off x="4191000" y="2252663"/>
            <a:ext cx="2809876" cy="863600"/>
          </a:xfrm>
          <a:prstGeom prst="rect">
            <a:avLst/>
          </a:prstGeom>
          <a:solidFill>
            <a:srgbClr val="0080A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DARK AQUA</a:t>
            </a:r>
            <a:endParaRPr/>
          </a:p>
          <a:p>
            <a:pPr marL="0" marR="0" lvl="0" indent="0" algn="l" rtl="0">
              <a:spcBef>
                <a:spcPts val="0"/>
              </a:spcBef>
              <a:spcAft>
                <a:spcPts val="0"/>
              </a:spcAft>
              <a:buNone/>
            </a:pPr>
            <a:r>
              <a:rPr lang="en-GB" sz="1800" b="1">
                <a:solidFill>
                  <a:schemeClr val="lt1"/>
                </a:solidFill>
                <a:latin typeface="Arial"/>
                <a:ea typeface="Arial"/>
                <a:cs typeface="Arial"/>
                <a:sym typeface="Arial"/>
              </a:rPr>
              <a:t>0</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128</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168</a:t>
            </a:r>
            <a:endParaRPr/>
          </a:p>
        </p:txBody>
      </p:sp>
      <p:sp>
        <p:nvSpPr>
          <p:cNvPr id="358" name="Google Shape;358;p36"/>
          <p:cNvSpPr/>
          <p:nvPr/>
        </p:nvSpPr>
        <p:spPr>
          <a:xfrm>
            <a:off x="4191000" y="3235326"/>
            <a:ext cx="2809876" cy="863600"/>
          </a:xfrm>
          <a:prstGeom prst="rect">
            <a:avLst/>
          </a:prstGeom>
          <a:solidFill>
            <a:srgbClr val="59D4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MID AQUA</a:t>
            </a:r>
            <a:endParaRPr/>
          </a:p>
          <a:p>
            <a:pPr marL="0" marR="0" lvl="0" indent="0" algn="l" rtl="0">
              <a:spcBef>
                <a:spcPts val="0"/>
              </a:spcBef>
              <a:spcAft>
                <a:spcPts val="0"/>
              </a:spcAft>
              <a:buNone/>
            </a:pPr>
            <a:r>
              <a:rPr lang="en-GB" sz="1800" b="1">
                <a:solidFill>
                  <a:schemeClr val="lt1"/>
                </a:solidFill>
                <a:latin typeface="Arial"/>
                <a:ea typeface="Arial"/>
                <a:cs typeface="Arial"/>
                <a:sym typeface="Arial"/>
              </a:rPr>
              <a:t>89</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212</a:t>
            </a:r>
            <a:r>
              <a:rPr lang="en-GB" sz="1800">
                <a:solidFill>
                  <a:schemeClr val="lt1"/>
                </a:solidFill>
                <a:latin typeface="Arial"/>
                <a:ea typeface="Arial"/>
                <a:cs typeface="Arial"/>
                <a:sym typeface="Arial"/>
              </a:rPr>
              <a:t>  /  </a:t>
            </a:r>
            <a:r>
              <a:rPr lang="en-GB" sz="1800" b="1">
                <a:solidFill>
                  <a:schemeClr val="lt1"/>
                </a:solidFill>
                <a:latin typeface="Arial"/>
                <a:ea typeface="Arial"/>
                <a:cs typeface="Arial"/>
                <a:sym typeface="Arial"/>
              </a:rPr>
              <a:t>235</a:t>
            </a:r>
            <a:endParaRPr/>
          </a:p>
        </p:txBody>
      </p:sp>
      <p:sp>
        <p:nvSpPr>
          <p:cNvPr id="359" name="Google Shape;359;p36"/>
          <p:cNvSpPr/>
          <p:nvPr/>
        </p:nvSpPr>
        <p:spPr>
          <a:xfrm>
            <a:off x="4191001" y="4217989"/>
            <a:ext cx="2809873" cy="831074"/>
          </a:xfrm>
          <a:prstGeom prst="rect">
            <a:avLst/>
          </a:prstGeom>
          <a:solidFill>
            <a:srgbClr val="ABE8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LIGHT AQUA</a:t>
            </a:r>
            <a:endParaRPr/>
          </a:p>
          <a:p>
            <a:pPr marL="0" marR="0" lvl="0" indent="0" algn="l" rtl="0">
              <a:spcBef>
                <a:spcPts val="0"/>
              </a:spcBef>
              <a:spcAft>
                <a:spcPts val="0"/>
              </a:spcAft>
              <a:buNone/>
            </a:pPr>
            <a:r>
              <a:rPr lang="en-GB" sz="1800" b="1">
                <a:solidFill>
                  <a:schemeClr val="dk1"/>
                </a:solidFill>
                <a:latin typeface="Arial"/>
                <a:ea typeface="Arial"/>
                <a:cs typeface="Arial"/>
                <a:sym typeface="Arial"/>
              </a:rPr>
              <a:t>171</a:t>
            </a:r>
            <a:r>
              <a:rPr lang="en-GB" sz="1800">
                <a:solidFill>
                  <a:schemeClr val="dk1"/>
                </a:solidFill>
                <a:latin typeface="Arial"/>
                <a:ea typeface="Arial"/>
                <a:cs typeface="Arial"/>
                <a:sym typeface="Arial"/>
              </a:rPr>
              <a:t>  /  </a:t>
            </a:r>
            <a:r>
              <a:rPr lang="en-GB" sz="1800" b="1">
                <a:solidFill>
                  <a:schemeClr val="dk1"/>
                </a:solidFill>
                <a:latin typeface="Arial"/>
                <a:ea typeface="Arial"/>
                <a:cs typeface="Arial"/>
                <a:sym typeface="Arial"/>
              </a:rPr>
              <a:t>232</a:t>
            </a:r>
            <a:r>
              <a:rPr lang="en-GB" sz="1800">
                <a:solidFill>
                  <a:schemeClr val="dk1"/>
                </a:solidFill>
                <a:latin typeface="Arial"/>
                <a:ea typeface="Arial"/>
                <a:cs typeface="Arial"/>
                <a:sym typeface="Arial"/>
              </a:rPr>
              <a:t>  /  </a:t>
            </a:r>
            <a:r>
              <a:rPr lang="en-GB" sz="1800" b="1">
                <a:solidFill>
                  <a:schemeClr val="dk1"/>
                </a:solidFill>
                <a:latin typeface="Arial"/>
                <a:ea typeface="Arial"/>
                <a:cs typeface="Arial"/>
                <a:sym typeface="Arial"/>
              </a:rPr>
              <a:t>245</a:t>
            </a:r>
            <a:endParaRPr/>
          </a:p>
        </p:txBody>
      </p:sp>
      <p:sp>
        <p:nvSpPr>
          <p:cNvPr id="360" name="Google Shape;360;p36"/>
          <p:cNvSpPr/>
          <p:nvPr/>
        </p:nvSpPr>
        <p:spPr>
          <a:xfrm>
            <a:off x="8097837" y="5192007"/>
            <a:ext cx="2794001" cy="846137"/>
          </a:xfrm>
          <a:prstGeom prst="rect">
            <a:avLst/>
          </a:prstGeom>
          <a:solidFill>
            <a:srgbClr val="E5DC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VIOLET BACKGROUND</a:t>
            </a:r>
            <a:endParaRPr/>
          </a:p>
          <a:p>
            <a:pPr marL="0" marR="0" lvl="0" indent="0" algn="l" rtl="0">
              <a:spcBef>
                <a:spcPts val="0"/>
              </a:spcBef>
              <a:spcAft>
                <a:spcPts val="0"/>
              </a:spcAft>
              <a:buNone/>
            </a:pPr>
            <a:r>
              <a:rPr lang="en-GB" sz="1800" b="1">
                <a:solidFill>
                  <a:schemeClr val="dk1"/>
                </a:solidFill>
                <a:latin typeface="Arial"/>
                <a:ea typeface="Arial"/>
                <a:cs typeface="Arial"/>
                <a:sym typeface="Arial"/>
              </a:rPr>
              <a:t>229</a:t>
            </a:r>
            <a:r>
              <a:rPr lang="en-GB" sz="1800">
                <a:solidFill>
                  <a:schemeClr val="dk1"/>
                </a:solidFill>
                <a:latin typeface="Arial"/>
                <a:ea typeface="Arial"/>
                <a:cs typeface="Arial"/>
                <a:sym typeface="Arial"/>
              </a:rPr>
              <a:t>  /  </a:t>
            </a:r>
            <a:r>
              <a:rPr lang="en-GB" sz="1800" b="1">
                <a:solidFill>
                  <a:schemeClr val="dk1"/>
                </a:solidFill>
                <a:latin typeface="Arial"/>
                <a:ea typeface="Arial"/>
                <a:cs typeface="Arial"/>
                <a:sym typeface="Arial"/>
              </a:rPr>
              <a:t>220</a:t>
            </a:r>
            <a:r>
              <a:rPr lang="en-GB" sz="1800">
                <a:solidFill>
                  <a:schemeClr val="dk1"/>
                </a:solidFill>
                <a:latin typeface="Arial"/>
                <a:ea typeface="Arial"/>
                <a:cs typeface="Arial"/>
                <a:sym typeface="Arial"/>
              </a:rPr>
              <a:t>  /  </a:t>
            </a:r>
            <a:r>
              <a:rPr lang="en-GB" sz="1800" b="1">
                <a:solidFill>
                  <a:schemeClr val="dk1"/>
                </a:solidFill>
                <a:latin typeface="Arial"/>
                <a:ea typeface="Arial"/>
                <a:cs typeface="Arial"/>
                <a:sym typeface="Arial"/>
              </a:rPr>
              <a:t>242</a:t>
            </a:r>
            <a:endParaRPr/>
          </a:p>
        </p:txBody>
      </p:sp>
      <p:sp>
        <p:nvSpPr>
          <p:cNvPr id="361" name="Google Shape;361;p36"/>
          <p:cNvSpPr/>
          <p:nvPr/>
        </p:nvSpPr>
        <p:spPr>
          <a:xfrm>
            <a:off x="314325" y="5181600"/>
            <a:ext cx="2787650" cy="856544"/>
          </a:xfrm>
          <a:prstGeom prst="rect">
            <a:avLst/>
          </a:prstGeom>
          <a:solidFill>
            <a:srgbClr val="FFE7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TANGERINE BACKGROUND</a:t>
            </a:r>
            <a:endParaRPr/>
          </a:p>
          <a:p>
            <a:pPr marL="0" marR="0" lvl="0" indent="0" algn="l" rtl="0">
              <a:spcBef>
                <a:spcPts val="0"/>
              </a:spcBef>
              <a:spcAft>
                <a:spcPts val="0"/>
              </a:spcAft>
              <a:buNone/>
            </a:pPr>
            <a:r>
              <a:rPr lang="en-GB" sz="1800" b="1">
                <a:solidFill>
                  <a:schemeClr val="dk1"/>
                </a:solidFill>
                <a:latin typeface="Arial"/>
                <a:ea typeface="Arial"/>
                <a:cs typeface="Arial"/>
                <a:sym typeface="Arial"/>
              </a:rPr>
              <a:t>255</a:t>
            </a:r>
            <a:r>
              <a:rPr lang="en-GB" sz="1800">
                <a:solidFill>
                  <a:schemeClr val="dk1"/>
                </a:solidFill>
                <a:latin typeface="Arial"/>
                <a:ea typeface="Arial"/>
                <a:cs typeface="Arial"/>
                <a:sym typeface="Arial"/>
              </a:rPr>
              <a:t>  /  </a:t>
            </a:r>
            <a:r>
              <a:rPr lang="en-GB" sz="1800" b="1">
                <a:solidFill>
                  <a:schemeClr val="dk1"/>
                </a:solidFill>
                <a:latin typeface="Arial"/>
                <a:ea typeface="Arial"/>
                <a:cs typeface="Arial"/>
                <a:sym typeface="Arial"/>
              </a:rPr>
              <a:t>231</a:t>
            </a:r>
            <a:r>
              <a:rPr lang="en-GB" sz="1800">
                <a:solidFill>
                  <a:schemeClr val="dk1"/>
                </a:solidFill>
                <a:latin typeface="Arial"/>
                <a:ea typeface="Arial"/>
                <a:cs typeface="Arial"/>
                <a:sym typeface="Arial"/>
              </a:rPr>
              <a:t>  /  </a:t>
            </a:r>
            <a:r>
              <a:rPr lang="en-GB" sz="1800" b="1">
                <a:solidFill>
                  <a:schemeClr val="dk1"/>
                </a:solidFill>
                <a:latin typeface="Arial"/>
                <a:ea typeface="Arial"/>
                <a:cs typeface="Arial"/>
                <a:sym typeface="Arial"/>
              </a:rPr>
              <a:t>219</a:t>
            </a:r>
            <a:endParaRPr/>
          </a:p>
        </p:txBody>
      </p:sp>
      <p:sp>
        <p:nvSpPr>
          <p:cNvPr id="362" name="Google Shape;362;p36"/>
          <p:cNvSpPr/>
          <p:nvPr/>
        </p:nvSpPr>
        <p:spPr>
          <a:xfrm>
            <a:off x="4191000" y="5181599"/>
            <a:ext cx="2809874" cy="856545"/>
          </a:xfrm>
          <a:prstGeom prst="rect">
            <a:avLst/>
          </a:prstGeom>
          <a:solidFill>
            <a:srgbClr val="DAF5F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AQUA BACKGROUND</a:t>
            </a:r>
            <a:endParaRPr/>
          </a:p>
          <a:p>
            <a:pPr marL="0" marR="0" lvl="0" indent="0" algn="l" rtl="0">
              <a:spcBef>
                <a:spcPts val="0"/>
              </a:spcBef>
              <a:spcAft>
                <a:spcPts val="0"/>
              </a:spcAft>
              <a:buNone/>
            </a:pPr>
            <a:r>
              <a:rPr lang="en-GB" sz="1800" b="1">
                <a:solidFill>
                  <a:schemeClr val="dk1"/>
                </a:solidFill>
                <a:latin typeface="Arial"/>
                <a:ea typeface="Arial"/>
                <a:cs typeface="Arial"/>
                <a:sym typeface="Arial"/>
              </a:rPr>
              <a:t>218</a:t>
            </a:r>
            <a:r>
              <a:rPr lang="en-GB" sz="1800">
                <a:solidFill>
                  <a:schemeClr val="dk1"/>
                </a:solidFill>
                <a:latin typeface="Arial"/>
                <a:ea typeface="Arial"/>
                <a:cs typeface="Arial"/>
                <a:sym typeface="Arial"/>
              </a:rPr>
              <a:t>  /  </a:t>
            </a:r>
            <a:r>
              <a:rPr lang="en-GB" sz="1800" b="1">
                <a:solidFill>
                  <a:schemeClr val="dk1"/>
                </a:solidFill>
                <a:latin typeface="Arial"/>
                <a:ea typeface="Arial"/>
                <a:cs typeface="Arial"/>
                <a:sym typeface="Arial"/>
              </a:rPr>
              <a:t>245</a:t>
            </a:r>
            <a:r>
              <a:rPr lang="en-GB" sz="1800">
                <a:solidFill>
                  <a:schemeClr val="dk1"/>
                </a:solidFill>
                <a:latin typeface="Arial"/>
                <a:ea typeface="Arial"/>
                <a:cs typeface="Arial"/>
                <a:sym typeface="Arial"/>
              </a:rPr>
              <a:t>  /  </a:t>
            </a:r>
            <a:r>
              <a:rPr lang="en-GB" sz="1800" b="1">
                <a:solidFill>
                  <a:schemeClr val="dk1"/>
                </a:solidFill>
                <a:latin typeface="Arial"/>
                <a:ea typeface="Arial"/>
                <a:cs typeface="Arial"/>
                <a:sym typeface="Arial"/>
              </a:rPr>
              <a:t>250</a:t>
            </a:r>
            <a:endParaRPr/>
          </a:p>
        </p:txBody>
      </p:sp>
      <p:pic>
        <p:nvPicPr>
          <p:cNvPr id="363" name="Google Shape;363;p36" descr="A close up of a logo&#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
        <p:nvSpPr>
          <p:cNvPr id="364" name="Google Shape;364;p36"/>
          <p:cNvSpPr txBox="1"/>
          <p:nvPr/>
        </p:nvSpPr>
        <p:spPr>
          <a:xfrm>
            <a:off x="314325" y="307975"/>
            <a:ext cx="1155858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PMI RGB COLOR PALETTE</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To quickly select a color you may copy and paste a color square or use the eyedropper. </a:t>
            </a:r>
            <a:endParaRPr/>
          </a:p>
        </p:txBody>
      </p:sp>
      <p:sp>
        <p:nvSpPr>
          <p:cNvPr id="365" name="Google Shape;365;p36"/>
          <p:cNvSpPr/>
          <p:nvPr/>
        </p:nvSpPr>
        <p:spPr>
          <a:xfrm>
            <a:off x="3225800" y="1287463"/>
            <a:ext cx="852219" cy="863601"/>
          </a:xfrm>
          <a:prstGeom prst="rect">
            <a:avLst/>
          </a:prstGeom>
          <a:solidFill>
            <a:srgbClr val="FF610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lt1"/>
              </a:solidFill>
              <a:latin typeface="Sura"/>
              <a:ea typeface="Sura"/>
              <a:cs typeface="Sura"/>
              <a:sym typeface="Sura"/>
            </a:endParaRPr>
          </a:p>
        </p:txBody>
      </p:sp>
      <p:sp>
        <p:nvSpPr>
          <p:cNvPr id="366" name="Google Shape;366;p36"/>
          <p:cNvSpPr/>
          <p:nvPr/>
        </p:nvSpPr>
        <p:spPr>
          <a:xfrm>
            <a:off x="3225799" y="2268537"/>
            <a:ext cx="852219" cy="847725"/>
          </a:xfrm>
          <a:prstGeom prst="rect">
            <a:avLst/>
          </a:prstGeom>
          <a:solidFill>
            <a:srgbClr val="DD30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lt1"/>
              </a:solidFill>
              <a:latin typeface="Sura"/>
              <a:ea typeface="Sura"/>
              <a:cs typeface="Sura"/>
              <a:sym typeface="Sura"/>
            </a:endParaRPr>
          </a:p>
        </p:txBody>
      </p:sp>
      <p:sp>
        <p:nvSpPr>
          <p:cNvPr id="367" name="Google Shape;367;p36"/>
          <p:cNvSpPr/>
          <p:nvPr/>
        </p:nvSpPr>
        <p:spPr>
          <a:xfrm>
            <a:off x="3225799" y="3248800"/>
            <a:ext cx="852219" cy="847725"/>
          </a:xfrm>
          <a:prstGeom prst="rect">
            <a:avLst/>
          </a:prstGeom>
          <a:solidFill>
            <a:srgbClr val="FF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lt1"/>
              </a:solidFill>
              <a:latin typeface="Sura"/>
              <a:ea typeface="Sura"/>
              <a:cs typeface="Sura"/>
              <a:sym typeface="Sura"/>
            </a:endParaRPr>
          </a:p>
        </p:txBody>
      </p:sp>
      <p:sp>
        <p:nvSpPr>
          <p:cNvPr id="368" name="Google Shape;368;p36"/>
          <p:cNvSpPr/>
          <p:nvPr/>
        </p:nvSpPr>
        <p:spPr>
          <a:xfrm>
            <a:off x="3225799" y="4198938"/>
            <a:ext cx="852219" cy="889070"/>
          </a:xfrm>
          <a:prstGeom prst="rect">
            <a:avLst/>
          </a:prstGeom>
          <a:solidFill>
            <a:srgbClr val="FFC9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Sura"/>
              <a:ea typeface="Sura"/>
              <a:cs typeface="Sura"/>
              <a:sym typeface="Sura"/>
            </a:endParaRPr>
          </a:p>
        </p:txBody>
      </p:sp>
      <p:sp>
        <p:nvSpPr>
          <p:cNvPr id="369" name="Google Shape;369;p36"/>
          <p:cNvSpPr/>
          <p:nvPr/>
        </p:nvSpPr>
        <p:spPr>
          <a:xfrm>
            <a:off x="3225799" y="5181599"/>
            <a:ext cx="852219" cy="856545"/>
          </a:xfrm>
          <a:prstGeom prst="rect">
            <a:avLst/>
          </a:prstGeom>
          <a:solidFill>
            <a:srgbClr val="FFE7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Sura"/>
              <a:ea typeface="Sura"/>
              <a:cs typeface="Sura"/>
              <a:sym typeface="Sura"/>
            </a:endParaRPr>
          </a:p>
        </p:txBody>
      </p:sp>
      <p:sp>
        <p:nvSpPr>
          <p:cNvPr id="370" name="Google Shape;370;p36"/>
          <p:cNvSpPr/>
          <p:nvPr/>
        </p:nvSpPr>
        <p:spPr>
          <a:xfrm>
            <a:off x="7124699" y="1287463"/>
            <a:ext cx="872769" cy="863601"/>
          </a:xfrm>
          <a:prstGeom prst="rect">
            <a:avLst/>
          </a:prstGeom>
          <a:solidFill>
            <a:srgbClr val="05BF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lt1"/>
              </a:solidFill>
              <a:latin typeface="Sura"/>
              <a:ea typeface="Sura"/>
              <a:cs typeface="Sura"/>
              <a:sym typeface="Sura"/>
            </a:endParaRPr>
          </a:p>
        </p:txBody>
      </p:sp>
      <p:sp>
        <p:nvSpPr>
          <p:cNvPr id="371" name="Google Shape;371;p36"/>
          <p:cNvSpPr/>
          <p:nvPr/>
        </p:nvSpPr>
        <p:spPr>
          <a:xfrm>
            <a:off x="7124699" y="2252663"/>
            <a:ext cx="872769" cy="863600"/>
          </a:xfrm>
          <a:prstGeom prst="rect">
            <a:avLst/>
          </a:prstGeom>
          <a:solidFill>
            <a:srgbClr val="0080A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lt1"/>
              </a:solidFill>
              <a:latin typeface="Sura"/>
              <a:ea typeface="Sura"/>
              <a:cs typeface="Sura"/>
              <a:sym typeface="Sura"/>
            </a:endParaRPr>
          </a:p>
        </p:txBody>
      </p:sp>
      <p:sp>
        <p:nvSpPr>
          <p:cNvPr id="372" name="Google Shape;372;p36"/>
          <p:cNvSpPr/>
          <p:nvPr/>
        </p:nvSpPr>
        <p:spPr>
          <a:xfrm>
            <a:off x="7124699" y="3233738"/>
            <a:ext cx="872769" cy="847725"/>
          </a:xfrm>
          <a:prstGeom prst="rect">
            <a:avLst/>
          </a:prstGeom>
          <a:solidFill>
            <a:srgbClr val="59D4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lt1"/>
              </a:solidFill>
              <a:latin typeface="Sura"/>
              <a:ea typeface="Sura"/>
              <a:cs typeface="Sura"/>
              <a:sym typeface="Sura"/>
            </a:endParaRPr>
          </a:p>
        </p:txBody>
      </p:sp>
      <p:sp>
        <p:nvSpPr>
          <p:cNvPr id="373" name="Google Shape;373;p36"/>
          <p:cNvSpPr/>
          <p:nvPr/>
        </p:nvSpPr>
        <p:spPr>
          <a:xfrm>
            <a:off x="7124699" y="4198938"/>
            <a:ext cx="872769" cy="863600"/>
          </a:xfrm>
          <a:prstGeom prst="rect">
            <a:avLst/>
          </a:prstGeom>
          <a:solidFill>
            <a:srgbClr val="ABE8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Sura"/>
              <a:ea typeface="Sura"/>
              <a:cs typeface="Sura"/>
              <a:sym typeface="Sura"/>
            </a:endParaRPr>
          </a:p>
        </p:txBody>
      </p:sp>
      <p:sp>
        <p:nvSpPr>
          <p:cNvPr id="374" name="Google Shape;374;p36"/>
          <p:cNvSpPr/>
          <p:nvPr/>
        </p:nvSpPr>
        <p:spPr>
          <a:xfrm>
            <a:off x="7124699" y="5174543"/>
            <a:ext cx="872769" cy="861133"/>
          </a:xfrm>
          <a:prstGeom prst="rect">
            <a:avLst/>
          </a:prstGeom>
          <a:solidFill>
            <a:srgbClr val="DAF5F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Sura"/>
              <a:ea typeface="Sura"/>
              <a:cs typeface="Sura"/>
              <a:sym typeface="Sura"/>
            </a:endParaRPr>
          </a:p>
        </p:txBody>
      </p:sp>
      <p:sp>
        <p:nvSpPr>
          <p:cNvPr id="375" name="Google Shape;375;p36"/>
          <p:cNvSpPr/>
          <p:nvPr/>
        </p:nvSpPr>
        <p:spPr>
          <a:xfrm>
            <a:off x="11017250" y="1287463"/>
            <a:ext cx="860907" cy="846137"/>
          </a:xfrm>
          <a:prstGeom prst="rect">
            <a:avLst/>
          </a:prstGeom>
          <a:solidFill>
            <a:srgbClr val="4F17A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lt1"/>
              </a:solidFill>
              <a:latin typeface="Sura"/>
              <a:ea typeface="Sura"/>
              <a:cs typeface="Sura"/>
              <a:sym typeface="Sura"/>
            </a:endParaRPr>
          </a:p>
        </p:txBody>
      </p:sp>
      <p:sp>
        <p:nvSpPr>
          <p:cNvPr id="376" name="Google Shape;376;p36"/>
          <p:cNvSpPr/>
          <p:nvPr/>
        </p:nvSpPr>
        <p:spPr>
          <a:xfrm>
            <a:off x="11017250" y="2237599"/>
            <a:ext cx="860907" cy="878664"/>
          </a:xfrm>
          <a:prstGeom prst="rect">
            <a:avLst/>
          </a:prstGeom>
          <a:solidFill>
            <a:srgbClr val="2B00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lt1"/>
              </a:solidFill>
              <a:latin typeface="Sura"/>
              <a:ea typeface="Sura"/>
              <a:cs typeface="Sura"/>
              <a:sym typeface="Sura"/>
            </a:endParaRPr>
          </a:p>
        </p:txBody>
      </p:sp>
      <p:sp>
        <p:nvSpPr>
          <p:cNvPr id="377" name="Google Shape;377;p36"/>
          <p:cNvSpPr/>
          <p:nvPr/>
        </p:nvSpPr>
        <p:spPr>
          <a:xfrm>
            <a:off x="11017250" y="3233738"/>
            <a:ext cx="860907" cy="847725"/>
          </a:xfrm>
          <a:prstGeom prst="rect">
            <a:avLst/>
          </a:prstGeom>
          <a:solidFill>
            <a:srgbClr val="8A66C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lt1"/>
              </a:solidFill>
              <a:latin typeface="Sura"/>
              <a:ea typeface="Sura"/>
              <a:cs typeface="Sura"/>
              <a:sym typeface="Sura"/>
            </a:endParaRPr>
          </a:p>
        </p:txBody>
      </p:sp>
      <p:sp>
        <p:nvSpPr>
          <p:cNvPr id="378" name="Google Shape;378;p36"/>
          <p:cNvSpPr/>
          <p:nvPr/>
        </p:nvSpPr>
        <p:spPr>
          <a:xfrm>
            <a:off x="11017250" y="4198938"/>
            <a:ext cx="860907" cy="863600"/>
          </a:xfrm>
          <a:prstGeom prst="rect">
            <a:avLst/>
          </a:prstGeom>
          <a:solidFill>
            <a:srgbClr val="C4B2E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Sura"/>
              <a:ea typeface="Sura"/>
              <a:cs typeface="Sura"/>
              <a:sym typeface="Sura"/>
            </a:endParaRPr>
          </a:p>
        </p:txBody>
      </p:sp>
      <p:sp>
        <p:nvSpPr>
          <p:cNvPr id="379" name="Google Shape;379;p36"/>
          <p:cNvSpPr/>
          <p:nvPr/>
        </p:nvSpPr>
        <p:spPr>
          <a:xfrm>
            <a:off x="11017250" y="5174544"/>
            <a:ext cx="860907" cy="861132"/>
          </a:xfrm>
          <a:prstGeom prst="rect">
            <a:avLst/>
          </a:prstGeom>
          <a:solidFill>
            <a:srgbClr val="E5DC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Sura"/>
              <a:ea typeface="Sura"/>
              <a:cs typeface="Sura"/>
              <a:sym typeface="Sur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B5CD-DAB5-4442-B4F3-957D47B888E8}"/>
              </a:ext>
            </a:extLst>
          </p:cNvPr>
          <p:cNvSpPr>
            <a:spLocks noGrp="1"/>
          </p:cNvSpPr>
          <p:nvPr>
            <p:ph type="title"/>
          </p:nvPr>
        </p:nvSpPr>
        <p:spPr>
          <a:xfrm>
            <a:off x="839788" y="365125"/>
            <a:ext cx="10515600" cy="1325563"/>
          </a:xfrm>
        </p:spPr>
        <p:txBody>
          <a:bodyPr/>
          <a:lstStyle/>
          <a:p>
            <a:r>
              <a:rPr lang="en-GB"/>
              <a:t>Click to edit Master title style</a:t>
            </a:r>
            <a:endParaRPr lang="en-GH"/>
          </a:p>
        </p:txBody>
      </p:sp>
      <p:sp>
        <p:nvSpPr>
          <p:cNvPr id="3" name="Text Placeholder 2">
            <a:extLst>
              <a:ext uri="{FF2B5EF4-FFF2-40B4-BE49-F238E27FC236}">
                <a16:creationId xmlns:a16="http://schemas.microsoft.com/office/drawing/2014/main" id="{9F640EF7-FF83-2640-9586-A1E3194D2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25EF29D-AEE7-F544-970A-ACF717257F3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5" name="Text Placeholder 4">
            <a:extLst>
              <a:ext uri="{FF2B5EF4-FFF2-40B4-BE49-F238E27FC236}">
                <a16:creationId xmlns:a16="http://schemas.microsoft.com/office/drawing/2014/main" id="{84649A4C-EFCA-7B46-ADC9-F62AD2AB1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A47661-3BB5-6246-A54E-61EBEF19B5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7" name="Date Placeholder 6">
            <a:extLst>
              <a:ext uri="{FF2B5EF4-FFF2-40B4-BE49-F238E27FC236}">
                <a16:creationId xmlns:a16="http://schemas.microsoft.com/office/drawing/2014/main" id="{C19F9EC9-E701-5740-AD57-89A711B833C8}"/>
              </a:ext>
            </a:extLst>
          </p:cNvPr>
          <p:cNvSpPr>
            <a:spLocks noGrp="1"/>
          </p:cNvSpPr>
          <p:nvPr>
            <p:ph type="dt" sz="half" idx="10"/>
          </p:nvPr>
        </p:nvSpPr>
        <p:spPr/>
        <p:txBody>
          <a:bodyPr/>
          <a:lstStyle/>
          <a:p>
            <a:fld id="{8A6C22A1-4C1C-6843-8021-1138D1D005CD}" type="datetime1">
              <a:rPr lang="en-US" smtClean="0"/>
              <a:t>7/18/24</a:t>
            </a:fld>
            <a:endParaRPr lang="en-GH"/>
          </a:p>
        </p:txBody>
      </p:sp>
      <p:sp>
        <p:nvSpPr>
          <p:cNvPr id="8" name="Footer Placeholder 7">
            <a:extLst>
              <a:ext uri="{FF2B5EF4-FFF2-40B4-BE49-F238E27FC236}">
                <a16:creationId xmlns:a16="http://schemas.microsoft.com/office/drawing/2014/main" id="{D448A498-A2A5-914D-8C51-CECD69A04163}"/>
              </a:ext>
            </a:extLst>
          </p:cNvPr>
          <p:cNvSpPr>
            <a:spLocks noGrp="1"/>
          </p:cNvSpPr>
          <p:nvPr>
            <p:ph type="ftr" sz="quarter" idx="11"/>
          </p:nvPr>
        </p:nvSpPr>
        <p:spPr/>
        <p:txBody>
          <a:bodyPr/>
          <a:lstStyle/>
          <a:p>
            <a:r>
              <a:rPr lang="en-GB">
                <a:latin typeface="Helvetica Neue" panose="02000503000000020004" pitchFamily="2" charset="0"/>
              </a:rPr>
              <a:t>Professionalism, Integrity and Excellence</a:t>
            </a:r>
          </a:p>
          <a:p>
            <a:endParaRPr lang="en-GH" dirty="0"/>
          </a:p>
        </p:txBody>
      </p:sp>
      <p:sp>
        <p:nvSpPr>
          <p:cNvPr id="9" name="Slide Number Placeholder 8">
            <a:extLst>
              <a:ext uri="{FF2B5EF4-FFF2-40B4-BE49-F238E27FC236}">
                <a16:creationId xmlns:a16="http://schemas.microsoft.com/office/drawing/2014/main" id="{CC5917CA-4A5E-3745-9BC8-3985B759F00F}"/>
              </a:ext>
            </a:extLst>
          </p:cNvPr>
          <p:cNvSpPr>
            <a:spLocks noGrp="1"/>
          </p:cNvSpPr>
          <p:nvPr>
            <p:ph type="sldNum" sz="quarter" idx="12"/>
          </p:nvPr>
        </p:nvSpPr>
        <p:spPr/>
        <p:txBody>
          <a:bodyPr/>
          <a:lstStyle/>
          <a:p>
            <a:fld id="{0E9F223E-9B07-204A-BD65-3D6B56CBBB37}" type="slidenum">
              <a:rPr lang="en-GH" smtClean="0"/>
              <a:pPr/>
              <a:t>‹#›</a:t>
            </a:fld>
            <a:endParaRPr lang="en-GH" dirty="0"/>
          </a:p>
        </p:txBody>
      </p:sp>
    </p:spTree>
    <p:extLst>
      <p:ext uri="{BB962C8B-B14F-4D97-AF65-F5344CB8AC3E}">
        <p14:creationId xmlns:p14="http://schemas.microsoft.com/office/powerpoint/2010/main" val="22157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4"/>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47" name="Google Shape;47;p4"/>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48" name="Google Shape;48;p4"/>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49" name="Google Shape;49;p4" descr="A close up of a logo&#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314325" y="302839"/>
            <a:ext cx="11558588"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
          <p:cNvSpPr txBox="1">
            <a:spLocks noGrp="1"/>
          </p:cNvSpPr>
          <p:nvPr>
            <p:ph type="body" idx="1"/>
          </p:nvPr>
        </p:nvSpPr>
        <p:spPr>
          <a:xfrm>
            <a:off x="314325" y="1828800"/>
            <a:ext cx="11558588" cy="42068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97180" algn="l">
              <a:lnSpc>
                <a:spcPct val="90000"/>
              </a:lnSpc>
              <a:spcBef>
                <a:spcPts val="500"/>
              </a:spcBef>
              <a:spcAft>
                <a:spcPts val="0"/>
              </a:spcAft>
              <a:buSzPts val="1080"/>
              <a:buChar char="•"/>
              <a:defRPr/>
            </a:lvl2pPr>
            <a:lvl3pPr marL="1371600" lvl="2" indent="-297180" algn="l">
              <a:lnSpc>
                <a:spcPct val="90000"/>
              </a:lnSpc>
              <a:spcBef>
                <a:spcPts val="500"/>
              </a:spcBef>
              <a:spcAft>
                <a:spcPts val="0"/>
              </a:spcAft>
              <a:buSzPts val="1080"/>
              <a:buChar char="•"/>
              <a:defRPr/>
            </a:lvl3pPr>
            <a:lvl4pPr marL="1828800" lvl="3" indent="-320039" algn="l">
              <a:lnSpc>
                <a:spcPct val="90000"/>
              </a:lnSpc>
              <a:spcBef>
                <a:spcPts val="500"/>
              </a:spcBef>
              <a:spcAft>
                <a:spcPts val="0"/>
              </a:spcAft>
              <a:buSzPts val="1440"/>
              <a:buChar char="–"/>
              <a:defRPr/>
            </a:lvl4pPr>
            <a:lvl5pPr marL="2286000" lvl="4" indent="-320039" algn="l">
              <a:lnSpc>
                <a:spcPct val="9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54" name="Google Shape;54;p5"/>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55" name="Google Shape;55;p5"/>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56" name="Google Shape;56;p5" descr="A close up of a logo&#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idebar Content text left">
  <p:cSld name="Sidebar Content text left">
    <p:spTree>
      <p:nvGrpSpPr>
        <p:cNvPr id="1" name="Shape 74"/>
        <p:cNvGrpSpPr/>
        <p:nvPr/>
      </p:nvGrpSpPr>
      <p:grpSpPr>
        <a:xfrm>
          <a:off x="0" y="0"/>
          <a:ext cx="0" cy="0"/>
          <a:chOff x="0" y="0"/>
          <a:chExt cx="0" cy="0"/>
        </a:xfrm>
      </p:grpSpPr>
      <p:sp>
        <p:nvSpPr>
          <p:cNvPr id="75" name="Google Shape;75;p7"/>
          <p:cNvSpPr txBox="1">
            <a:spLocks noGrp="1"/>
          </p:cNvSpPr>
          <p:nvPr>
            <p:ph type="body" idx="1"/>
          </p:nvPr>
        </p:nvSpPr>
        <p:spPr>
          <a:xfrm>
            <a:off x="8947150" y="0"/>
            <a:ext cx="3240088" cy="6858000"/>
          </a:xfrm>
          <a:prstGeom prst="rect">
            <a:avLst/>
          </a:prstGeom>
          <a:solidFill>
            <a:schemeClr val="accent1"/>
          </a:solidFill>
          <a:ln>
            <a:noFill/>
          </a:ln>
        </p:spPr>
        <p:txBody>
          <a:bodyPr spcFirstLastPara="1" wrap="square" lIns="457200" tIns="1188700" rIns="274300" bIns="0" anchor="t" anchorCtr="0">
            <a:noAutofit/>
          </a:bodyPr>
          <a:lstStyle>
            <a:lvl1pPr marL="457200" lvl="0" indent="-228600" algn="l">
              <a:lnSpc>
                <a:spcPct val="90000"/>
              </a:lnSpc>
              <a:spcBef>
                <a:spcPts val="1000"/>
              </a:spcBef>
              <a:spcAft>
                <a:spcPts val="0"/>
              </a:spcAft>
              <a:buClr>
                <a:schemeClr val="lt1"/>
              </a:buClr>
              <a:buSzPts val="6000"/>
              <a:buFont typeface="Arial"/>
              <a:buNone/>
              <a:defRPr sz="6000" b="1">
                <a:solidFill>
                  <a:schemeClr val="lt1"/>
                </a:solidFill>
              </a:defRPr>
            </a:lvl1pPr>
            <a:lvl2pPr marL="914400" lvl="1" indent="-228600" algn="l">
              <a:lnSpc>
                <a:spcPct val="90000"/>
              </a:lnSpc>
              <a:spcBef>
                <a:spcPts val="600"/>
              </a:spcBef>
              <a:spcAft>
                <a:spcPts val="0"/>
              </a:spcAft>
              <a:buSzPts val="960"/>
              <a:buFont typeface="Arial"/>
              <a:buNone/>
              <a:defRPr sz="1600">
                <a:solidFill>
                  <a:schemeClr val="lt1"/>
                </a:solidFill>
              </a:defRPr>
            </a:lvl2pPr>
            <a:lvl3pPr marL="1371600" lvl="2" indent="-289560" algn="l">
              <a:lnSpc>
                <a:spcPct val="90000"/>
              </a:lnSpc>
              <a:spcBef>
                <a:spcPts val="500"/>
              </a:spcBef>
              <a:spcAft>
                <a:spcPts val="0"/>
              </a:spcAft>
              <a:buSzPts val="960"/>
              <a:buChar char="•"/>
              <a:defRPr sz="1600">
                <a:solidFill>
                  <a:schemeClr val="lt1"/>
                </a:solidFill>
              </a:defRPr>
            </a:lvl3pPr>
            <a:lvl4pPr marL="1828800" lvl="3" indent="-309880" algn="l">
              <a:lnSpc>
                <a:spcPct val="90000"/>
              </a:lnSpc>
              <a:spcBef>
                <a:spcPts val="500"/>
              </a:spcBef>
              <a:spcAft>
                <a:spcPts val="0"/>
              </a:spcAft>
              <a:buSzPts val="1280"/>
              <a:buChar char="–"/>
              <a:defRPr sz="1600">
                <a:solidFill>
                  <a:schemeClr val="lt1"/>
                </a:solidFill>
              </a:defRPr>
            </a:lvl4pPr>
            <a:lvl5pPr marL="2286000" lvl="4" indent="-228600" algn="l">
              <a:lnSpc>
                <a:spcPct val="90000"/>
              </a:lnSpc>
              <a:spcBef>
                <a:spcPts val="500"/>
              </a:spcBef>
              <a:spcAft>
                <a:spcPts val="0"/>
              </a:spcAft>
              <a:buSzPts val="960"/>
              <a:buFont typeface="Arial"/>
              <a:buNone/>
              <a:defRPr sz="1200" cap="none">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7"/>
          <p:cNvSpPr txBox="1">
            <a:spLocks noGrp="1"/>
          </p:cNvSpPr>
          <p:nvPr>
            <p:ph type="title"/>
          </p:nvPr>
        </p:nvSpPr>
        <p:spPr>
          <a:xfrm>
            <a:off x="314325" y="302839"/>
            <a:ext cx="7783513"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7"/>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78" name="Google Shape;78;p7"/>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79" name="Google Shape;79;p7"/>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7"/>
          <p:cNvSpPr txBox="1">
            <a:spLocks noGrp="1"/>
          </p:cNvSpPr>
          <p:nvPr>
            <p:ph type="body" idx="2"/>
          </p:nvPr>
        </p:nvSpPr>
        <p:spPr>
          <a:xfrm>
            <a:off x="314325" y="1612900"/>
            <a:ext cx="7783513" cy="344963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97180" algn="l">
              <a:lnSpc>
                <a:spcPct val="90000"/>
              </a:lnSpc>
              <a:spcBef>
                <a:spcPts val="500"/>
              </a:spcBef>
              <a:spcAft>
                <a:spcPts val="0"/>
              </a:spcAft>
              <a:buSzPts val="1080"/>
              <a:buChar char="•"/>
              <a:defRPr/>
            </a:lvl2pPr>
            <a:lvl3pPr marL="1371600" lvl="2" indent="-297180" algn="l">
              <a:lnSpc>
                <a:spcPct val="90000"/>
              </a:lnSpc>
              <a:spcBef>
                <a:spcPts val="500"/>
              </a:spcBef>
              <a:spcAft>
                <a:spcPts val="0"/>
              </a:spcAft>
              <a:buSzPts val="1080"/>
              <a:buChar char="•"/>
              <a:defRPr/>
            </a:lvl3pPr>
            <a:lvl4pPr marL="1828800" lvl="3" indent="-320039" algn="l">
              <a:lnSpc>
                <a:spcPct val="90000"/>
              </a:lnSpc>
              <a:spcBef>
                <a:spcPts val="500"/>
              </a:spcBef>
              <a:spcAft>
                <a:spcPts val="0"/>
              </a:spcAft>
              <a:buSzPts val="1440"/>
              <a:buChar char="–"/>
              <a:defRPr/>
            </a:lvl4pPr>
            <a:lvl5pPr marL="2286000" lvl="4" indent="-320039" algn="l">
              <a:lnSpc>
                <a:spcPct val="9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1" name="Google Shape;81;p7" descr="A close up of a logo&#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TANGERINE INNOVATION">
  <p:cSld name="DIVIDER TANGERINE INNOVATION">
    <p:bg>
      <p:bgPr>
        <a:solidFill>
          <a:schemeClr val="accent1"/>
        </a:solidFill>
        <a:effectLst/>
      </p:bgPr>
    </p:bg>
    <p:spTree>
      <p:nvGrpSpPr>
        <p:cNvPr id="1" name="Shape 115"/>
        <p:cNvGrpSpPr/>
        <p:nvPr/>
      </p:nvGrpSpPr>
      <p:grpSpPr>
        <a:xfrm>
          <a:off x="0" y="0"/>
          <a:ext cx="0" cy="0"/>
          <a:chOff x="0" y="0"/>
          <a:chExt cx="0" cy="0"/>
        </a:xfrm>
      </p:grpSpPr>
      <p:sp>
        <p:nvSpPr>
          <p:cNvPr id="116" name="Google Shape;116;p11"/>
          <p:cNvSpPr txBox="1">
            <a:spLocks noGrp="1"/>
          </p:cNvSpPr>
          <p:nvPr>
            <p:ph type="ctrTitle"/>
          </p:nvPr>
        </p:nvSpPr>
        <p:spPr>
          <a:xfrm>
            <a:off x="329184" y="3236976"/>
            <a:ext cx="5698554" cy="2387600"/>
          </a:xfrm>
          <a:prstGeom prst="rect">
            <a:avLst/>
          </a:prstGeom>
          <a:noFill/>
          <a:ln>
            <a:noFill/>
          </a:ln>
        </p:spPr>
        <p:txBody>
          <a:bodyPr spcFirstLastPara="1" wrap="square" lIns="0" tIns="0" rIns="0" bIns="0" anchor="t" anchorCtr="0">
            <a:noAutofit/>
          </a:bodyPr>
          <a:lstStyle>
            <a:lvl1pPr lvl="0" algn="l">
              <a:lnSpc>
                <a:spcPct val="125000"/>
              </a:lnSpc>
              <a:spcBef>
                <a:spcPts val="0"/>
              </a:spcBef>
              <a:spcAft>
                <a:spcPts val="0"/>
              </a:spcAft>
              <a:buClr>
                <a:schemeClr val="lt1"/>
              </a:buClr>
              <a:buSzPts val="4000"/>
              <a:buFont typeface="Arial"/>
              <a:buNone/>
              <a:defRPr sz="4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1"/>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118" name="Google Shape;118;p11"/>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119" name="Google Shape;119;p11"/>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20" name="Google Shape;120;p11"/>
          <p:cNvPicPr preferRelativeResize="0"/>
          <p:nvPr/>
        </p:nvPicPr>
        <p:blipFill rotWithShape="1">
          <a:blip r:embed="rId2">
            <a:alphaModFix/>
          </a:blip>
          <a:srcRect/>
          <a:stretch/>
        </p:blipFill>
        <p:spPr>
          <a:xfrm>
            <a:off x="6151563" y="307975"/>
            <a:ext cx="5721350" cy="5721350"/>
          </a:xfrm>
          <a:prstGeom prst="rect">
            <a:avLst/>
          </a:prstGeom>
          <a:noFill/>
          <a:ln>
            <a:noFill/>
          </a:ln>
        </p:spPr>
      </p:pic>
      <p:pic>
        <p:nvPicPr>
          <p:cNvPr id="121" name="Google Shape;121;p11" descr="A close up of a sign&#10;&#10;Description automatically generated"/>
          <p:cNvPicPr preferRelativeResize="0"/>
          <p:nvPr/>
        </p:nvPicPr>
        <p:blipFill rotWithShape="1">
          <a:blip r:embed="rId3">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AQUA OUTCOMES">
  <p:cSld name="DIVIDER AQUA OUTCOMES">
    <p:bg>
      <p:bgPr>
        <a:solidFill>
          <a:schemeClr val="accent4"/>
        </a:solidFill>
        <a:effectLst/>
      </p:bgPr>
    </p:bg>
    <p:spTree>
      <p:nvGrpSpPr>
        <p:cNvPr id="1" name="Shape 122"/>
        <p:cNvGrpSpPr/>
        <p:nvPr/>
      </p:nvGrpSpPr>
      <p:grpSpPr>
        <a:xfrm>
          <a:off x="0" y="0"/>
          <a:ext cx="0" cy="0"/>
          <a:chOff x="0" y="0"/>
          <a:chExt cx="0" cy="0"/>
        </a:xfrm>
      </p:grpSpPr>
      <p:sp>
        <p:nvSpPr>
          <p:cNvPr id="123" name="Google Shape;123;p12"/>
          <p:cNvSpPr txBox="1">
            <a:spLocks noGrp="1"/>
          </p:cNvSpPr>
          <p:nvPr>
            <p:ph type="ctrTitle"/>
          </p:nvPr>
        </p:nvSpPr>
        <p:spPr>
          <a:xfrm>
            <a:off x="329184" y="3236976"/>
            <a:ext cx="5721350" cy="2387600"/>
          </a:xfrm>
          <a:prstGeom prst="rect">
            <a:avLst/>
          </a:prstGeom>
          <a:noFill/>
          <a:ln>
            <a:noFill/>
          </a:ln>
        </p:spPr>
        <p:txBody>
          <a:bodyPr spcFirstLastPara="1" wrap="square" lIns="0" tIns="0" rIns="0" bIns="0" anchor="t" anchorCtr="0">
            <a:noAutofit/>
          </a:bodyPr>
          <a:lstStyle>
            <a:lvl1pPr lvl="0" algn="l">
              <a:lnSpc>
                <a:spcPct val="125000"/>
              </a:lnSpc>
              <a:spcBef>
                <a:spcPts val="0"/>
              </a:spcBef>
              <a:spcAft>
                <a:spcPts val="0"/>
              </a:spcAft>
              <a:buClr>
                <a:schemeClr val="lt1"/>
              </a:buClr>
              <a:buSzPts val="4000"/>
              <a:buFont typeface="Arial"/>
              <a:buNone/>
              <a:defRPr sz="4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2"/>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125" name="Google Shape;125;p12"/>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126" name="Google Shape;126;p12"/>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27" name="Google Shape;127;p12" descr="A close up of a sign&#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pic>
        <p:nvPicPr>
          <p:cNvPr id="128" name="Google Shape;128;p12"/>
          <p:cNvPicPr preferRelativeResize="0"/>
          <p:nvPr/>
        </p:nvPicPr>
        <p:blipFill rotWithShape="1">
          <a:blip r:embed="rId3">
            <a:alphaModFix/>
          </a:blip>
          <a:srcRect/>
          <a:stretch/>
        </p:blipFill>
        <p:spPr>
          <a:xfrm>
            <a:off x="6151563" y="323291"/>
            <a:ext cx="5721350" cy="5721350"/>
          </a:xfrm>
          <a:prstGeom prst="rect">
            <a:avLst/>
          </a:prstGeom>
          <a:noFill/>
          <a:ln>
            <a:noFill/>
          </a:ln>
        </p:spPr>
      </p:pic>
      <p:pic>
        <p:nvPicPr>
          <p:cNvPr id="129" name="Google Shape;129;p12"/>
          <p:cNvPicPr preferRelativeResize="0"/>
          <p:nvPr/>
        </p:nvPicPr>
        <p:blipFill rotWithShape="1">
          <a:blip r:embed="rId4">
            <a:alphaModFix/>
          </a:blip>
          <a:srcRect/>
          <a:stretch/>
        </p:blipFill>
        <p:spPr>
          <a:xfrm>
            <a:off x="628775" y="6316276"/>
            <a:ext cx="349904" cy="34055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VIOLET COLLABORATION">
  <p:cSld name="DIVIDER VIOLET COLLABORATION">
    <p:bg>
      <p:bgPr>
        <a:solidFill>
          <a:srgbClr val="4F17A8"/>
        </a:solidFill>
        <a:effectLst/>
      </p:bgPr>
    </p:bg>
    <p:spTree>
      <p:nvGrpSpPr>
        <p:cNvPr id="1" name="Shape 137"/>
        <p:cNvGrpSpPr/>
        <p:nvPr/>
      </p:nvGrpSpPr>
      <p:grpSpPr>
        <a:xfrm>
          <a:off x="0" y="0"/>
          <a:ext cx="0" cy="0"/>
          <a:chOff x="0" y="0"/>
          <a:chExt cx="0" cy="0"/>
        </a:xfrm>
      </p:grpSpPr>
      <p:sp>
        <p:nvSpPr>
          <p:cNvPr id="138" name="Google Shape;138;p14"/>
          <p:cNvSpPr txBox="1">
            <a:spLocks noGrp="1"/>
          </p:cNvSpPr>
          <p:nvPr>
            <p:ph type="ctrTitle"/>
          </p:nvPr>
        </p:nvSpPr>
        <p:spPr>
          <a:xfrm>
            <a:off x="329184" y="3236976"/>
            <a:ext cx="5721350" cy="2387600"/>
          </a:xfrm>
          <a:prstGeom prst="rect">
            <a:avLst/>
          </a:prstGeom>
          <a:noFill/>
          <a:ln>
            <a:noFill/>
          </a:ln>
        </p:spPr>
        <p:txBody>
          <a:bodyPr spcFirstLastPara="1" wrap="square" lIns="0" tIns="0" rIns="0" bIns="0" anchor="t" anchorCtr="0">
            <a:noAutofit/>
          </a:bodyPr>
          <a:lstStyle>
            <a:lvl1pPr lvl="0" algn="l">
              <a:lnSpc>
                <a:spcPct val="125000"/>
              </a:lnSpc>
              <a:spcBef>
                <a:spcPts val="0"/>
              </a:spcBef>
              <a:spcAft>
                <a:spcPts val="0"/>
              </a:spcAft>
              <a:buClr>
                <a:schemeClr val="lt1"/>
              </a:buClr>
              <a:buSzPts val="4000"/>
              <a:buFont typeface="Arial"/>
              <a:buNone/>
              <a:defRPr sz="4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14"/>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140" name="Google Shape;140;p14"/>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141" name="Google Shape;141;p14"/>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2" name="Google Shape;142;p14"/>
          <p:cNvPicPr preferRelativeResize="0"/>
          <p:nvPr/>
        </p:nvPicPr>
        <p:blipFill rotWithShape="1">
          <a:blip r:embed="rId2">
            <a:alphaModFix/>
          </a:blip>
          <a:srcRect/>
          <a:stretch/>
        </p:blipFill>
        <p:spPr>
          <a:xfrm>
            <a:off x="6151563" y="307975"/>
            <a:ext cx="5721350" cy="5721350"/>
          </a:xfrm>
          <a:prstGeom prst="rect">
            <a:avLst/>
          </a:prstGeom>
          <a:noFill/>
          <a:ln>
            <a:noFill/>
          </a:ln>
        </p:spPr>
      </p:pic>
      <p:pic>
        <p:nvPicPr>
          <p:cNvPr id="143" name="Google Shape;143;p14" descr="A close up of a sign&#10;&#10;Description automatically generated"/>
          <p:cNvPicPr preferRelativeResize="0"/>
          <p:nvPr/>
        </p:nvPicPr>
        <p:blipFill rotWithShape="1">
          <a:blip r:embed="rId3">
            <a:alphaModFix/>
          </a:blip>
          <a:srcRect/>
          <a:stretch/>
        </p:blipFill>
        <p:spPr>
          <a:xfrm>
            <a:off x="219456" y="6245352"/>
            <a:ext cx="411480" cy="4114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AGE TANGERINE COMMUNITY">
  <p:cSld name="QUOTE PAGE TANGERINE COMMUNITY">
    <p:bg>
      <p:bgPr>
        <a:solidFill>
          <a:schemeClr val="accent1"/>
        </a:solidFill>
        <a:effectLst/>
      </p:bgPr>
    </p:bg>
    <p:spTree>
      <p:nvGrpSpPr>
        <p:cNvPr id="1" name="Shape 144"/>
        <p:cNvGrpSpPr/>
        <p:nvPr/>
      </p:nvGrpSpPr>
      <p:grpSpPr>
        <a:xfrm>
          <a:off x="0" y="0"/>
          <a:ext cx="0" cy="0"/>
          <a:chOff x="0" y="0"/>
          <a:chExt cx="0" cy="0"/>
        </a:xfrm>
      </p:grpSpPr>
      <p:sp>
        <p:nvSpPr>
          <p:cNvPr id="145" name="Google Shape;145;p15"/>
          <p:cNvSpPr/>
          <p:nvPr/>
        </p:nvSpPr>
        <p:spPr>
          <a:xfrm>
            <a:off x="0" y="6080499"/>
            <a:ext cx="764088" cy="764088"/>
          </a:xfrm>
          <a:prstGeom prst="rect">
            <a:avLst/>
          </a:prstGeom>
          <a:solidFill>
            <a:srgbClr val="FF61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Google Shape;146;p15"/>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25/07/2024</a:t>
            </a:r>
            <a:endParaRPr/>
          </a:p>
        </p:txBody>
      </p:sp>
      <p:sp>
        <p:nvSpPr>
          <p:cNvPr id="147" name="Google Shape;147;p15"/>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Presented by EZ Banye, PMP, PMI-ACP</a:t>
            </a:r>
            <a:endParaRPr/>
          </a:p>
        </p:txBody>
      </p:sp>
      <p:sp>
        <p:nvSpPr>
          <p:cNvPr id="148" name="Google Shape;148;p15"/>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9" name="Google Shape;149;p15"/>
          <p:cNvSpPr txBox="1">
            <a:spLocks noGrp="1"/>
          </p:cNvSpPr>
          <p:nvPr>
            <p:ph type="body" idx="1"/>
          </p:nvPr>
        </p:nvSpPr>
        <p:spPr>
          <a:xfrm>
            <a:off x="314326" y="341313"/>
            <a:ext cx="4740274" cy="1141412"/>
          </a:xfrm>
          <a:prstGeom prst="rect">
            <a:avLst/>
          </a:prstGeom>
          <a:noFill/>
          <a:ln>
            <a:noFill/>
          </a:ln>
        </p:spPr>
        <p:txBody>
          <a:bodyPr spcFirstLastPara="1" wrap="square" lIns="0" tIns="0" rIns="0" bIns="0" anchor="t" anchorCtr="0">
            <a:noAutofit/>
          </a:bodyPr>
          <a:lstStyle>
            <a:lvl1pPr marL="457200" lvl="0" indent="-228600" algn="l">
              <a:lnSpc>
                <a:spcPct val="112500"/>
              </a:lnSpc>
              <a:spcBef>
                <a:spcPts val="1000"/>
              </a:spcBef>
              <a:spcAft>
                <a:spcPts val="0"/>
              </a:spcAft>
              <a:buClr>
                <a:schemeClr val="lt1"/>
              </a:buClr>
              <a:buSzPts val="3200"/>
              <a:buFont typeface="Arial"/>
              <a:buNone/>
              <a:defRPr sz="3200" cap="none">
                <a:solidFill>
                  <a:schemeClr val="lt1"/>
                </a:solidFill>
              </a:defRPr>
            </a:lvl1pPr>
            <a:lvl2pPr marL="914400" lvl="1" indent="-228600" algn="l">
              <a:lnSpc>
                <a:spcPct val="90000"/>
              </a:lnSpc>
              <a:spcBef>
                <a:spcPts val="600"/>
              </a:spcBef>
              <a:spcAft>
                <a:spcPts val="0"/>
              </a:spcAft>
              <a:buSzPts val="840"/>
              <a:buFont typeface="Arial"/>
              <a:buNone/>
              <a:defRPr sz="1400" b="1" cap="none">
                <a:solidFill>
                  <a:schemeClr val="lt1"/>
                </a:solidFill>
              </a:defRPr>
            </a:lvl2pPr>
            <a:lvl3pPr marL="1371600" lvl="2" indent="-228600" algn="l">
              <a:lnSpc>
                <a:spcPct val="90000"/>
              </a:lnSpc>
              <a:spcBef>
                <a:spcPts val="500"/>
              </a:spcBef>
              <a:spcAft>
                <a:spcPts val="0"/>
              </a:spcAft>
              <a:buSzPts val="840"/>
              <a:buFont typeface="Arial"/>
              <a:buNone/>
              <a:defRPr sz="1400" cap="none">
                <a:solidFill>
                  <a:schemeClr val="lt1"/>
                </a:solidFill>
              </a:defRPr>
            </a:lvl3pPr>
            <a:lvl4pPr marL="1828800" lvl="3" indent="-228600" algn="l">
              <a:lnSpc>
                <a:spcPct val="90000"/>
              </a:lnSpc>
              <a:spcBef>
                <a:spcPts val="500"/>
              </a:spcBef>
              <a:spcAft>
                <a:spcPts val="0"/>
              </a:spcAft>
              <a:buSzPts val="2560"/>
              <a:buFont typeface="Arial"/>
              <a:buNone/>
              <a:defRPr sz="3200">
                <a:solidFill>
                  <a:schemeClr val="lt1"/>
                </a:solidFill>
              </a:defRPr>
            </a:lvl4pPr>
            <a:lvl5pPr marL="2286000" lvl="4" indent="-228600" algn="l">
              <a:lnSpc>
                <a:spcPct val="90000"/>
              </a:lnSpc>
              <a:spcBef>
                <a:spcPts val="500"/>
              </a:spcBef>
              <a:spcAft>
                <a:spcPts val="0"/>
              </a:spcAft>
              <a:buSzPts val="2560"/>
              <a:buFont typeface="Arial"/>
              <a:buNone/>
              <a:defRPr sz="3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0" name="Google Shape;150;p15" descr="A close up of a sign&#10;&#10;Description automatically generated"/>
          <p:cNvPicPr preferRelativeResize="0"/>
          <p:nvPr/>
        </p:nvPicPr>
        <p:blipFill rotWithShape="1">
          <a:blip r:embed="rId2">
            <a:alphaModFix/>
          </a:blip>
          <a:srcRect/>
          <a:stretch/>
        </p:blipFill>
        <p:spPr>
          <a:xfrm>
            <a:off x="219456" y="6245352"/>
            <a:ext cx="411480" cy="411480"/>
          </a:xfrm>
          <a:prstGeom prst="rect">
            <a:avLst/>
          </a:prstGeom>
          <a:noFill/>
          <a:ln>
            <a:noFill/>
          </a:ln>
        </p:spPr>
      </p:pic>
      <p:grpSp>
        <p:nvGrpSpPr>
          <p:cNvPr id="151" name="Google Shape;151;p15"/>
          <p:cNvGrpSpPr/>
          <p:nvPr/>
        </p:nvGrpSpPr>
        <p:grpSpPr>
          <a:xfrm>
            <a:off x="6151563" y="-1058863"/>
            <a:ext cx="7164388" cy="7162801"/>
            <a:chOff x="3875" y="-667"/>
            <a:chExt cx="4513" cy="4512"/>
          </a:xfrm>
        </p:grpSpPr>
        <p:sp>
          <p:nvSpPr>
            <p:cNvPr id="152" name="Google Shape;152;p15"/>
            <p:cNvSpPr/>
            <p:nvPr/>
          </p:nvSpPr>
          <p:spPr>
            <a:xfrm>
              <a:off x="3875" y="-667"/>
              <a:ext cx="4498" cy="449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3" name="Google Shape;153;p15"/>
            <p:cNvSpPr/>
            <p:nvPr/>
          </p:nvSpPr>
          <p:spPr>
            <a:xfrm>
              <a:off x="3875" y="-667"/>
              <a:ext cx="1503" cy="1503"/>
            </a:xfrm>
            <a:custGeom>
              <a:avLst/>
              <a:gdLst/>
              <a:ahLst/>
              <a:cxnLst/>
              <a:rect l="l" t="t" r="r" b="b"/>
              <a:pathLst>
                <a:path w="959" h="959" extrusionOk="0">
                  <a:moveTo>
                    <a:pt x="959" y="479"/>
                  </a:moveTo>
                  <a:lnTo>
                    <a:pt x="959" y="479"/>
                  </a:lnTo>
                  <a:cubicBezTo>
                    <a:pt x="959" y="744"/>
                    <a:pt x="745" y="959"/>
                    <a:pt x="479" y="959"/>
                  </a:cubicBezTo>
                  <a:cubicBezTo>
                    <a:pt x="214" y="959"/>
                    <a:pt x="0" y="744"/>
                    <a:pt x="0" y="479"/>
                  </a:cubicBezTo>
                  <a:cubicBezTo>
                    <a:pt x="0" y="213"/>
                    <a:pt x="214" y="0"/>
                    <a:pt x="479" y="0"/>
                  </a:cubicBezTo>
                  <a:cubicBezTo>
                    <a:pt x="745" y="0"/>
                    <a:pt x="959" y="213"/>
                    <a:pt x="959" y="47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4" name="Google Shape;154;p15"/>
            <p:cNvSpPr/>
            <p:nvPr/>
          </p:nvSpPr>
          <p:spPr>
            <a:xfrm>
              <a:off x="5378" y="-667"/>
              <a:ext cx="1505" cy="1503"/>
            </a:xfrm>
            <a:custGeom>
              <a:avLst/>
              <a:gdLst/>
              <a:ahLst/>
              <a:cxnLst/>
              <a:rect l="l" t="t" r="r" b="b"/>
              <a:pathLst>
                <a:path w="960" h="959" extrusionOk="0">
                  <a:moveTo>
                    <a:pt x="960" y="479"/>
                  </a:moveTo>
                  <a:lnTo>
                    <a:pt x="960" y="479"/>
                  </a:lnTo>
                  <a:cubicBezTo>
                    <a:pt x="960" y="744"/>
                    <a:pt x="746" y="959"/>
                    <a:pt x="480" y="959"/>
                  </a:cubicBezTo>
                  <a:cubicBezTo>
                    <a:pt x="215" y="959"/>
                    <a:pt x="0" y="744"/>
                    <a:pt x="0" y="479"/>
                  </a:cubicBezTo>
                  <a:cubicBezTo>
                    <a:pt x="0" y="213"/>
                    <a:pt x="215" y="0"/>
                    <a:pt x="480" y="0"/>
                  </a:cubicBezTo>
                  <a:cubicBezTo>
                    <a:pt x="746" y="0"/>
                    <a:pt x="960" y="213"/>
                    <a:pt x="960" y="47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5" name="Google Shape;155;p15"/>
            <p:cNvSpPr/>
            <p:nvPr/>
          </p:nvSpPr>
          <p:spPr>
            <a:xfrm>
              <a:off x="6883" y="-667"/>
              <a:ext cx="1505" cy="1503"/>
            </a:xfrm>
            <a:custGeom>
              <a:avLst/>
              <a:gdLst/>
              <a:ahLst/>
              <a:cxnLst/>
              <a:rect l="l" t="t" r="r" b="b"/>
              <a:pathLst>
                <a:path w="960" h="959" extrusionOk="0">
                  <a:moveTo>
                    <a:pt x="960" y="479"/>
                  </a:moveTo>
                  <a:lnTo>
                    <a:pt x="960" y="479"/>
                  </a:lnTo>
                  <a:cubicBezTo>
                    <a:pt x="960" y="744"/>
                    <a:pt x="746" y="959"/>
                    <a:pt x="480" y="959"/>
                  </a:cubicBezTo>
                  <a:cubicBezTo>
                    <a:pt x="215" y="959"/>
                    <a:pt x="0" y="744"/>
                    <a:pt x="0" y="479"/>
                  </a:cubicBezTo>
                  <a:cubicBezTo>
                    <a:pt x="0" y="213"/>
                    <a:pt x="215" y="0"/>
                    <a:pt x="480" y="0"/>
                  </a:cubicBezTo>
                  <a:cubicBezTo>
                    <a:pt x="746" y="0"/>
                    <a:pt x="960" y="213"/>
                    <a:pt x="960" y="47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6" name="Google Shape;156;p15"/>
            <p:cNvSpPr/>
            <p:nvPr/>
          </p:nvSpPr>
          <p:spPr>
            <a:xfrm>
              <a:off x="3875" y="836"/>
              <a:ext cx="1503" cy="1505"/>
            </a:xfrm>
            <a:custGeom>
              <a:avLst/>
              <a:gdLst/>
              <a:ahLst/>
              <a:cxnLst/>
              <a:rect l="l" t="t" r="r" b="b"/>
              <a:pathLst>
                <a:path w="959" h="960" extrusionOk="0">
                  <a:moveTo>
                    <a:pt x="959" y="480"/>
                  </a:moveTo>
                  <a:lnTo>
                    <a:pt x="959" y="480"/>
                  </a:lnTo>
                  <a:cubicBezTo>
                    <a:pt x="959" y="745"/>
                    <a:pt x="745" y="960"/>
                    <a:pt x="479" y="960"/>
                  </a:cubicBezTo>
                  <a:cubicBezTo>
                    <a:pt x="214" y="960"/>
                    <a:pt x="0" y="745"/>
                    <a:pt x="0" y="480"/>
                  </a:cubicBezTo>
                  <a:cubicBezTo>
                    <a:pt x="0" y="214"/>
                    <a:pt x="214" y="0"/>
                    <a:pt x="479" y="0"/>
                  </a:cubicBezTo>
                  <a:cubicBezTo>
                    <a:pt x="745" y="0"/>
                    <a:pt x="959" y="214"/>
                    <a:pt x="959" y="48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7" name="Google Shape;157;p15"/>
            <p:cNvSpPr/>
            <p:nvPr/>
          </p:nvSpPr>
          <p:spPr>
            <a:xfrm>
              <a:off x="5378" y="836"/>
              <a:ext cx="1505" cy="1505"/>
            </a:xfrm>
            <a:custGeom>
              <a:avLst/>
              <a:gdLst/>
              <a:ahLst/>
              <a:cxnLst/>
              <a:rect l="l" t="t" r="r" b="b"/>
              <a:pathLst>
                <a:path w="960" h="960" extrusionOk="0">
                  <a:moveTo>
                    <a:pt x="960" y="480"/>
                  </a:moveTo>
                  <a:lnTo>
                    <a:pt x="960" y="480"/>
                  </a:lnTo>
                  <a:cubicBezTo>
                    <a:pt x="960" y="745"/>
                    <a:pt x="746" y="960"/>
                    <a:pt x="480" y="960"/>
                  </a:cubicBezTo>
                  <a:cubicBezTo>
                    <a:pt x="215" y="960"/>
                    <a:pt x="0" y="745"/>
                    <a:pt x="0" y="480"/>
                  </a:cubicBezTo>
                  <a:cubicBezTo>
                    <a:pt x="0" y="214"/>
                    <a:pt x="215" y="0"/>
                    <a:pt x="480" y="0"/>
                  </a:cubicBezTo>
                  <a:cubicBezTo>
                    <a:pt x="746" y="0"/>
                    <a:pt x="960" y="214"/>
                    <a:pt x="960" y="48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8" name="Google Shape;158;p15"/>
            <p:cNvSpPr/>
            <p:nvPr/>
          </p:nvSpPr>
          <p:spPr>
            <a:xfrm>
              <a:off x="6883" y="836"/>
              <a:ext cx="1505" cy="1505"/>
            </a:xfrm>
            <a:custGeom>
              <a:avLst/>
              <a:gdLst/>
              <a:ahLst/>
              <a:cxnLst/>
              <a:rect l="l" t="t" r="r" b="b"/>
              <a:pathLst>
                <a:path w="960" h="960" extrusionOk="0">
                  <a:moveTo>
                    <a:pt x="960" y="480"/>
                  </a:moveTo>
                  <a:lnTo>
                    <a:pt x="960" y="480"/>
                  </a:lnTo>
                  <a:cubicBezTo>
                    <a:pt x="960" y="745"/>
                    <a:pt x="746" y="960"/>
                    <a:pt x="480" y="960"/>
                  </a:cubicBezTo>
                  <a:cubicBezTo>
                    <a:pt x="215" y="960"/>
                    <a:pt x="0" y="745"/>
                    <a:pt x="0" y="480"/>
                  </a:cubicBezTo>
                  <a:cubicBezTo>
                    <a:pt x="0" y="214"/>
                    <a:pt x="215" y="0"/>
                    <a:pt x="480" y="0"/>
                  </a:cubicBezTo>
                  <a:cubicBezTo>
                    <a:pt x="746" y="0"/>
                    <a:pt x="960" y="214"/>
                    <a:pt x="960" y="48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9" name="Google Shape;159;p15"/>
            <p:cNvSpPr/>
            <p:nvPr/>
          </p:nvSpPr>
          <p:spPr>
            <a:xfrm>
              <a:off x="3875" y="2341"/>
              <a:ext cx="1503" cy="1504"/>
            </a:xfrm>
            <a:custGeom>
              <a:avLst/>
              <a:gdLst/>
              <a:ahLst/>
              <a:cxnLst/>
              <a:rect l="l" t="t" r="r" b="b"/>
              <a:pathLst>
                <a:path w="959" h="960" extrusionOk="0">
                  <a:moveTo>
                    <a:pt x="959" y="480"/>
                  </a:moveTo>
                  <a:lnTo>
                    <a:pt x="959" y="480"/>
                  </a:lnTo>
                  <a:cubicBezTo>
                    <a:pt x="959" y="745"/>
                    <a:pt x="745" y="960"/>
                    <a:pt x="479" y="960"/>
                  </a:cubicBezTo>
                  <a:cubicBezTo>
                    <a:pt x="214" y="960"/>
                    <a:pt x="0" y="745"/>
                    <a:pt x="0" y="480"/>
                  </a:cubicBezTo>
                  <a:cubicBezTo>
                    <a:pt x="0" y="214"/>
                    <a:pt x="214" y="0"/>
                    <a:pt x="479" y="0"/>
                  </a:cubicBezTo>
                  <a:cubicBezTo>
                    <a:pt x="745" y="0"/>
                    <a:pt x="959" y="214"/>
                    <a:pt x="959" y="48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0" name="Google Shape;160;p15"/>
            <p:cNvSpPr/>
            <p:nvPr/>
          </p:nvSpPr>
          <p:spPr>
            <a:xfrm>
              <a:off x="5378" y="2341"/>
              <a:ext cx="1505" cy="1504"/>
            </a:xfrm>
            <a:custGeom>
              <a:avLst/>
              <a:gdLst/>
              <a:ahLst/>
              <a:cxnLst/>
              <a:rect l="l" t="t" r="r" b="b"/>
              <a:pathLst>
                <a:path w="960" h="960" extrusionOk="0">
                  <a:moveTo>
                    <a:pt x="960" y="480"/>
                  </a:moveTo>
                  <a:lnTo>
                    <a:pt x="960" y="480"/>
                  </a:lnTo>
                  <a:cubicBezTo>
                    <a:pt x="960" y="745"/>
                    <a:pt x="746" y="960"/>
                    <a:pt x="480" y="960"/>
                  </a:cubicBezTo>
                  <a:cubicBezTo>
                    <a:pt x="215" y="960"/>
                    <a:pt x="0" y="745"/>
                    <a:pt x="0" y="480"/>
                  </a:cubicBezTo>
                  <a:cubicBezTo>
                    <a:pt x="0" y="214"/>
                    <a:pt x="215" y="0"/>
                    <a:pt x="480" y="0"/>
                  </a:cubicBezTo>
                  <a:cubicBezTo>
                    <a:pt x="746" y="0"/>
                    <a:pt x="960" y="214"/>
                    <a:pt x="960" y="48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1" name="Google Shape;161;p15"/>
            <p:cNvSpPr/>
            <p:nvPr/>
          </p:nvSpPr>
          <p:spPr>
            <a:xfrm>
              <a:off x="6883" y="2341"/>
              <a:ext cx="1505" cy="1504"/>
            </a:xfrm>
            <a:custGeom>
              <a:avLst/>
              <a:gdLst/>
              <a:ahLst/>
              <a:cxnLst/>
              <a:rect l="l" t="t" r="r" b="b"/>
              <a:pathLst>
                <a:path w="960" h="960" extrusionOk="0">
                  <a:moveTo>
                    <a:pt x="960" y="480"/>
                  </a:moveTo>
                  <a:lnTo>
                    <a:pt x="960" y="480"/>
                  </a:lnTo>
                  <a:cubicBezTo>
                    <a:pt x="960" y="745"/>
                    <a:pt x="746" y="960"/>
                    <a:pt x="480" y="960"/>
                  </a:cubicBezTo>
                  <a:cubicBezTo>
                    <a:pt x="215" y="960"/>
                    <a:pt x="0" y="745"/>
                    <a:pt x="0" y="480"/>
                  </a:cubicBezTo>
                  <a:cubicBezTo>
                    <a:pt x="0" y="214"/>
                    <a:pt x="215" y="0"/>
                    <a:pt x="480" y="0"/>
                  </a:cubicBezTo>
                  <a:cubicBezTo>
                    <a:pt x="746" y="0"/>
                    <a:pt x="960" y="214"/>
                    <a:pt x="960" y="48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4325" y="302839"/>
            <a:ext cx="11558588" cy="37819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14325" y="1640541"/>
            <a:ext cx="11558588" cy="4304646"/>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20040" algn="l" rtl="0">
              <a:lnSpc>
                <a:spcPct val="90000"/>
              </a:lnSpc>
              <a:spcBef>
                <a:spcPts val="500"/>
              </a:spcBef>
              <a:spcAft>
                <a:spcPts val="0"/>
              </a:spcAft>
              <a:buClr>
                <a:srgbClr val="FF610D"/>
              </a:buClr>
              <a:buSzPts val="144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09879" algn="l" rtl="0">
              <a:lnSpc>
                <a:spcPct val="90000"/>
              </a:lnSpc>
              <a:spcBef>
                <a:spcPts val="500"/>
              </a:spcBef>
              <a:spcAft>
                <a:spcPts val="0"/>
              </a:spcAft>
              <a:buClr>
                <a:srgbClr val="FF610D"/>
              </a:buClr>
              <a:buSzPts val="128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25/07/2024</a:t>
            </a:r>
            <a:endParaRPr/>
          </a:p>
        </p:txBody>
      </p:sp>
      <p:sp>
        <p:nvSpPr>
          <p:cNvPr id="13" name="Google Shape;13;p1"/>
          <p:cNvSpPr txBox="1">
            <a:spLocks noGrp="1"/>
          </p:cNvSpPr>
          <p:nvPr>
            <p:ph type="ftr" idx="11"/>
          </p:nvPr>
        </p:nvSpPr>
        <p:spPr>
          <a:xfrm>
            <a:off x="6151562" y="6355977"/>
            <a:ext cx="2795587" cy="198812"/>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GB"/>
              <a:t>Presented by EZ Banye, PMP, PMI-ACP</a:t>
            </a:r>
            <a:endParaRPr/>
          </a:p>
        </p:txBody>
      </p:sp>
      <p:sp>
        <p:nvSpPr>
          <p:cNvPr id="14" name="Google Shape;14;p1"/>
          <p:cNvSpPr txBox="1">
            <a:spLocks noGrp="1"/>
          </p:cNvSpPr>
          <p:nvPr>
            <p:ph type="sldNum" idx="12"/>
          </p:nvPr>
        </p:nvSpPr>
        <p:spPr>
          <a:xfrm>
            <a:off x="11465859" y="6356350"/>
            <a:ext cx="407054" cy="198812"/>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b="0" i="0" u="none" strike="noStrike" cap="none">
                <a:solidFill>
                  <a:schemeClr val="dk1"/>
                </a:solidFill>
                <a:latin typeface="Arial"/>
                <a:ea typeface="Arial"/>
                <a:cs typeface="Arial"/>
                <a:sym typeface="Arial"/>
              </a:defRPr>
            </a:lvl1pPr>
            <a:lvl2pPr marL="0" marR="0" lvl="1" indent="0" algn="r" rtl="0">
              <a:spcBef>
                <a:spcPts val="0"/>
              </a:spcBef>
              <a:buNone/>
              <a:defRPr sz="800" b="0" i="0" u="none" strike="noStrike" cap="none">
                <a:solidFill>
                  <a:schemeClr val="dk1"/>
                </a:solidFill>
                <a:latin typeface="Arial"/>
                <a:ea typeface="Arial"/>
                <a:cs typeface="Arial"/>
                <a:sym typeface="Arial"/>
              </a:defRPr>
            </a:lvl2pPr>
            <a:lvl3pPr marL="0" marR="0" lvl="2" indent="0" algn="r" rtl="0">
              <a:spcBef>
                <a:spcPts val="0"/>
              </a:spcBef>
              <a:buNone/>
              <a:defRPr sz="800" b="0" i="0" u="none" strike="noStrike" cap="none">
                <a:solidFill>
                  <a:schemeClr val="dk1"/>
                </a:solidFill>
                <a:latin typeface="Arial"/>
                <a:ea typeface="Arial"/>
                <a:cs typeface="Arial"/>
                <a:sym typeface="Arial"/>
              </a:defRPr>
            </a:lvl3pPr>
            <a:lvl4pPr marL="0" marR="0" lvl="3" indent="0" algn="r" rtl="0">
              <a:spcBef>
                <a:spcPts val="0"/>
              </a:spcBef>
              <a:buNone/>
              <a:defRPr sz="800" b="0" i="0" u="none" strike="noStrike" cap="none">
                <a:solidFill>
                  <a:schemeClr val="dk1"/>
                </a:solidFill>
                <a:latin typeface="Arial"/>
                <a:ea typeface="Arial"/>
                <a:cs typeface="Arial"/>
                <a:sym typeface="Arial"/>
              </a:defRPr>
            </a:lvl4pPr>
            <a:lvl5pPr marL="0" marR="0" lvl="4" indent="0" algn="r" rtl="0">
              <a:spcBef>
                <a:spcPts val="0"/>
              </a:spcBef>
              <a:buNone/>
              <a:defRPr sz="800" b="0" i="0" u="none" strike="noStrike" cap="none">
                <a:solidFill>
                  <a:schemeClr val="dk1"/>
                </a:solidFill>
                <a:latin typeface="Arial"/>
                <a:ea typeface="Arial"/>
                <a:cs typeface="Arial"/>
                <a:sym typeface="Arial"/>
              </a:defRPr>
            </a:lvl5pPr>
            <a:lvl6pPr marL="0" marR="0" lvl="5" indent="0" algn="r" rtl="0">
              <a:spcBef>
                <a:spcPts val="0"/>
              </a:spcBef>
              <a:buNone/>
              <a:defRPr sz="800" b="0" i="0" u="none" strike="noStrike" cap="none">
                <a:solidFill>
                  <a:schemeClr val="dk1"/>
                </a:solidFill>
                <a:latin typeface="Arial"/>
                <a:ea typeface="Arial"/>
                <a:cs typeface="Arial"/>
                <a:sym typeface="Arial"/>
              </a:defRPr>
            </a:lvl6pPr>
            <a:lvl7pPr marL="0" marR="0" lvl="6" indent="0" algn="r" rtl="0">
              <a:spcBef>
                <a:spcPts val="0"/>
              </a:spcBef>
              <a:buNone/>
              <a:defRPr sz="800" b="0" i="0" u="none" strike="noStrike" cap="none">
                <a:solidFill>
                  <a:schemeClr val="dk1"/>
                </a:solidFill>
                <a:latin typeface="Arial"/>
                <a:ea typeface="Arial"/>
                <a:cs typeface="Arial"/>
                <a:sym typeface="Arial"/>
              </a:defRPr>
            </a:lvl7pPr>
            <a:lvl8pPr marL="0" marR="0" lvl="7" indent="0" algn="r" rtl="0">
              <a:spcBef>
                <a:spcPts val="0"/>
              </a:spcBef>
              <a:buNone/>
              <a:defRPr sz="800" b="0" i="0" u="none" strike="noStrike" cap="none">
                <a:solidFill>
                  <a:schemeClr val="dk1"/>
                </a:solidFill>
                <a:latin typeface="Arial"/>
                <a:ea typeface="Arial"/>
                <a:cs typeface="Arial"/>
                <a:sym typeface="Arial"/>
              </a:defRPr>
            </a:lvl8pPr>
            <a:lvl9pPr marL="0" marR="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7" r:id="rId6"/>
    <p:sldLayoutId id="2147483658" r:id="rId7"/>
    <p:sldLayoutId id="2147483660" r:id="rId8"/>
    <p:sldLayoutId id="2147483661" r:id="rId9"/>
    <p:sldLayoutId id="2147483662" r:id="rId10"/>
    <p:sldLayoutId id="2147483663" r:id="rId11"/>
    <p:sldLayoutId id="2147483665" r:id="rId12"/>
    <p:sldLayoutId id="2147483666" r:id="rId13"/>
    <p:sldLayoutId id="2147483667" r:id="rId14"/>
    <p:sldLayoutId id="2147483668" r:id="rId15"/>
    <p:sldLayoutId id="2147483669" r:id="rId16"/>
    <p:sldLayoutId id="2147483670" r:id="rId17"/>
    <p:sldLayoutId id="2147483671"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5" r:id="rId29"/>
  </p:sldLayoutIdLst>
  <p:hf sldNum="0"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28">
          <p15:clr>
            <a:srgbClr val="F26B43"/>
          </p15:clr>
        </p15:guide>
        <p15:guide id="2" orient="horz" pos="194">
          <p15:clr>
            <a:srgbClr val="F26B43"/>
          </p15:clr>
        </p15:guide>
        <p15:guide id="3" orient="horz" pos="811">
          <p15:clr>
            <a:srgbClr val="F26B43"/>
          </p15:clr>
        </p15:guide>
        <p15:guide id="4" orient="horz" pos="4129">
          <p15:clr>
            <a:srgbClr val="F26B43"/>
          </p15:clr>
        </p15:guide>
        <p15:guide id="5" orient="horz" pos="3802">
          <p15:clr>
            <a:srgbClr val="F26B43"/>
          </p15:clr>
        </p15:guide>
        <p15:guide id="6" orient="horz" pos="3264">
          <p15:clr>
            <a:srgbClr val="F26B43"/>
          </p15:clr>
        </p15:guide>
        <p15:guide id="7" orient="horz" pos="3189">
          <p15:clr>
            <a:srgbClr val="F26B43"/>
          </p15:clr>
        </p15:guide>
        <p15:guide id="8" orient="horz" pos="1344">
          <p15:clr>
            <a:srgbClr val="F26B43"/>
          </p15:clr>
        </p15:guide>
        <p15:guide id="9" orient="horz" pos="1419">
          <p15:clr>
            <a:srgbClr val="F26B43"/>
          </p15:clr>
        </p15:guide>
        <p15:guide id="10" orient="horz" pos="2645">
          <p15:clr>
            <a:srgbClr val="F26B43"/>
          </p15:clr>
        </p15:guide>
        <p15:guide id="11" orient="horz" pos="2571">
          <p15:clr>
            <a:srgbClr val="F26B43"/>
          </p15:clr>
        </p15:guide>
        <p15:guide id="12" orient="horz" pos="1963">
          <p15:clr>
            <a:srgbClr val="F26B43"/>
          </p15:clr>
        </p15:guide>
        <p15:guide id="13" orient="horz" pos="2037">
          <p15:clr>
            <a:srgbClr val="F26B43"/>
          </p15:clr>
        </p15:guide>
        <p15:guide id="14" pos="198">
          <p15:clr>
            <a:srgbClr val="F26B43"/>
          </p15:clr>
        </p15:guide>
        <p15:guide id="15" pos="7479">
          <p15:clr>
            <a:srgbClr val="F26B43"/>
          </p15:clr>
        </p15:guide>
        <p15:guide id="16" pos="6940">
          <p15:clr>
            <a:srgbClr val="F26B43"/>
          </p15:clr>
        </p15:guide>
        <p15:guide id="17" pos="6861">
          <p15:clr>
            <a:srgbClr val="F26B43"/>
          </p15:clr>
        </p15:guide>
        <p15:guide id="18" pos="728">
          <p15:clr>
            <a:srgbClr val="F26B43"/>
          </p15:clr>
        </p15:guide>
        <p15:guide id="19" pos="806">
          <p15:clr>
            <a:srgbClr val="F26B43"/>
          </p15:clr>
        </p15:guide>
        <p15:guide id="20" pos="6327">
          <p15:clr>
            <a:srgbClr val="F26B43"/>
          </p15:clr>
        </p15:guide>
        <p15:guide id="21" pos="6253">
          <p15:clr>
            <a:srgbClr val="F26B43"/>
          </p15:clr>
        </p15:guide>
        <p15:guide id="22" pos="1346">
          <p15:clr>
            <a:srgbClr val="F26B43"/>
          </p15:clr>
        </p15:guide>
        <p15:guide id="23" pos="1415">
          <p15:clr>
            <a:srgbClr val="F26B43"/>
          </p15:clr>
        </p15:guide>
        <p15:guide id="24" pos="1954">
          <p15:clr>
            <a:srgbClr val="F26B43"/>
          </p15:clr>
        </p15:guide>
        <p15:guide id="25" pos="2032">
          <p15:clr>
            <a:srgbClr val="F26B43"/>
          </p15:clr>
        </p15:guide>
        <p15:guide id="26" pos="5719">
          <p15:clr>
            <a:srgbClr val="F26B43"/>
          </p15:clr>
        </p15:guide>
        <p15:guide id="27" pos="5636">
          <p15:clr>
            <a:srgbClr val="F26B43"/>
          </p15:clr>
        </p15:guide>
        <p15:guide id="28" pos="2567">
          <p15:clr>
            <a:srgbClr val="F26B43"/>
          </p15:clr>
        </p15:guide>
        <p15:guide id="29" pos="5101">
          <p15:clr>
            <a:srgbClr val="F26B43"/>
          </p15:clr>
        </p15:guide>
        <p15:guide id="30" pos="2640">
          <p15:clr>
            <a:srgbClr val="F26B43"/>
          </p15:clr>
        </p15:guide>
        <p15:guide id="31" pos="5027">
          <p15:clr>
            <a:srgbClr val="F26B43"/>
          </p15:clr>
        </p15:guide>
        <p15:guide id="32" pos="3184">
          <p15:clr>
            <a:srgbClr val="F26B43"/>
          </p15:clr>
        </p15:guide>
        <p15:guide id="33" pos="3258">
          <p15:clr>
            <a:srgbClr val="F26B43"/>
          </p15:clr>
        </p15:guide>
        <p15:guide id="34" pos="4488">
          <p15:clr>
            <a:srgbClr val="F26B43"/>
          </p15:clr>
        </p15:guide>
        <p15:guide id="35" pos="4410">
          <p15:clr>
            <a:srgbClr val="F26B43"/>
          </p15:clr>
        </p15:guide>
        <p15:guide id="36" pos="3875">
          <p15:clr>
            <a:srgbClr val="F26B43"/>
          </p15:clr>
        </p15:guide>
        <p15:guide id="37" pos="3797">
          <p15:clr>
            <a:srgbClr val="F26B43"/>
          </p15:clr>
        </p15:guide>
        <p15:guide id="38" orient="horz" pos="38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7.jpg"/><Relationship Id="rId7" Type="http://schemas.openxmlformats.org/officeDocument/2006/relationships/image" Target="../media/image22.png"/><Relationship Id="rId12"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38.jp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ezunuo@gmail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3.xml"/><Relationship Id="rId4" Type="http://schemas.openxmlformats.org/officeDocument/2006/relationships/image" Target="../media/image59.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98" name="Google Shape;398;p37" descr="Parliament of Ghana"/>
          <p:cNvPicPr preferRelativeResize="0"/>
          <p:nvPr/>
        </p:nvPicPr>
        <p:blipFill>
          <a:blip r:embed="rId3">
            <a:alphaModFix/>
          </a:blip>
          <a:stretch>
            <a:fillRect/>
          </a:stretch>
        </p:blipFill>
        <p:spPr>
          <a:xfrm>
            <a:off x="0" y="1285875"/>
            <a:ext cx="5230100" cy="5582250"/>
          </a:xfrm>
          <a:prstGeom prst="rect">
            <a:avLst/>
          </a:prstGeom>
          <a:noFill/>
          <a:ln>
            <a:noFill/>
          </a:ln>
        </p:spPr>
      </p:pic>
      <p:pic>
        <p:nvPicPr>
          <p:cNvPr id="384" name="Google Shape;384;p37" descr="Black Star Square - Wikipedia"/>
          <p:cNvPicPr preferRelativeResize="0"/>
          <p:nvPr/>
        </p:nvPicPr>
        <p:blipFill>
          <a:blip r:embed="rId4">
            <a:alphaModFix/>
          </a:blip>
          <a:stretch>
            <a:fillRect/>
          </a:stretch>
        </p:blipFill>
        <p:spPr>
          <a:xfrm>
            <a:off x="4783015" y="1238375"/>
            <a:ext cx="7408986" cy="5629750"/>
          </a:xfrm>
          <a:prstGeom prst="rect">
            <a:avLst/>
          </a:prstGeom>
          <a:noFill/>
          <a:ln>
            <a:noFill/>
          </a:ln>
        </p:spPr>
      </p:pic>
      <p:pic>
        <p:nvPicPr>
          <p:cNvPr id="387" name="Google Shape;387;p37"/>
          <p:cNvPicPr preferRelativeResize="0"/>
          <p:nvPr/>
        </p:nvPicPr>
        <p:blipFill rotWithShape="1">
          <a:blip r:embed="rId5">
            <a:alphaModFix/>
          </a:blip>
          <a:srcRect/>
          <a:stretch/>
        </p:blipFill>
        <p:spPr>
          <a:xfrm>
            <a:off x="11023601" y="5172075"/>
            <a:ext cx="863600" cy="863600"/>
          </a:xfrm>
          <a:prstGeom prst="rect">
            <a:avLst/>
          </a:prstGeom>
          <a:noFill/>
          <a:ln>
            <a:noFill/>
          </a:ln>
        </p:spPr>
      </p:pic>
      <p:pic>
        <p:nvPicPr>
          <p:cNvPr id="388" name="Google Shape;388;p37"/>
          <p:cNvPicPr preferRelativeResize="0"/>
          <p:nvPr/>
        </p:nvPicPr>
        <p:blipFill rotWithShape="1">
          <a:blip r:embed="rId6">
            <a:alphaModFix/>
          </a:blip>
          <a:srcRect/>
          <a:stretch/>
        </p:blipFill>
        <p:spPr>
          <a:xfrm>
            <a:off x="11023601" y="2251810"/>
            <a:ext cx="864453" cy="864453"/>
          </a:xfrm>
          <a:prstGeom prst="rect">
            <a:avLst/>
          </a:prstGeom>
          <a:solidFill>
            <a:schemeClr val="accent2"/>
          </a:solidFill>
          <a:ln>
            <a:noFill/>
          </a:ln>
        </p:spPr>
      </p:pic>
      <p:pic>
        <p:nvPicPr>
          <p:cNvPr id="389" name="Google Shape;389;p37"/>
          <p:cNvPicPr preferRelativeResize="0"/>
          <p:nvPr/>
        </p:nvPicPr>
        <p:blipFill rotWithShape="1">
          <a:blip r:embed="rId7">
            <a:alphaModFix/>
          </a:blip>
          <a:srcRect/>
          <a:stretch/>
        </p:blipFill>
        <p:spPr>
          <a:xfrm>
            <a:off x="10059990" y="1285875"/>
            <a:ext cx="847725" cy="847725"/>
          </a:xfrm>
          <a:prstGeom prst="rect">
            <a:avLst/>
          </a:prstGeom>
          <a:noFill/>
          <a:ln>
            <a:noFill/>
          </a:ln>
        </p:spPr>
      </p:pic>
      <p:pic>
        <p:nvPicPr>
          <p:cNvPr id="390" name="Google Shape;390;p37"/>
          <p:cNvPicPr preferRelativeResize="0"/>
          <p:nvPr/>
        </p:nvPicPr>
        <p:blipFill rotWithShape="1">
          <a:blip r:embed="rId8">
            <a:alphaModFix/>
          </a:blip>
          <a:srcRect/>
          <a:stretch/>
        </p:blipFill>
        <p:spPr>
          <a:xfrm>
            <a:off x="11037890" y="3349627"/>
            <a:ext cx="849311" cy="849311"/>
          </a:xfrm>
          <a:prstGeom prst="rect">
            <a:avLst/>
          </a:prstGeom>
          <a:solidFill>
            <a:srgbClr val="59D4EB"/>
          </a:solidFill>
          <a:ln>
            <a:noFill/>
          </a:ln>
        </p:spPr>
      </p:pic>
      <p:pic>
        <p:nvPicPr>
          <p:cNvPr id="391" name="Google Shape;391;p37"/>
          <p:cNvPicPr preferRelativeResize="0"/>
          <p:nvPr/>
        </p:nvPicPr>
        <p:blipFill rotWithShape="1">
          <a:blip r:embed="rId9">
            <a:alphaModFix/>
          </a:blip>
          <a:srcRect/>
          <a:stretch/>
        </p:blipFill>
        <p:spPr>
          <a:xfrm>
            <a:off x="10044113" y="2835488"/>
            <a:ext cx="854075" cy="854075"/>
          </a:xfrm>
          <a:prstGeom prst="rect">
            <a:avLst/>
          </a:prstGeom>
          <a:solidFill>
            <a:srgbClr val="2B008C"/>
          </a:solidFill>
          <a:ln>
            <a:noFill/>
          </a:ln>
        </p:spPr>
      </p:pic>
      <p:pic>
        <p:nvPicPr>
          <p:cNvPr id="392" name="Google Shape;392;p37"/>
          <p:cNvPicPr preferRelativeResize="0"/>
          <p:nvPr/>
        </p:nvPicPr>
        <p:blipFill rotWithShape="1">
          <a:blip r:embed="rId10">
            <a:alphaModFix/>
          </a:blip>
          <a:srcRect/>
          <a:stretch/>
        </p:blipFill>
        <p:spPr>
          <a:xfrm>
            <a:off x="11023601" y="1289844"/>
            <a:ext cx="849312" cy="849312"/>
          </a:xfrm>
          <a:prstGeom prst="rect">
            <a:avLst/>
          </a:prstGeom>
          <a:solidFill>
            <a:srgbClr val="59D4EB"/>
          </a:solidFill>
          <a:ln>
            <a:noFill/>
          </a:ln>
        </p:spPr>
      </p:pic>
      <p:pic>
        <p:nvPicPr>
          <p:cNvPr id="393" name="Google Shape;393;p37"/>
          <p:cNvPicPr preferRelativeResize="0"/>
          <p:nvPr/>
        </p:nvPicPr>
        <p:blipFill rotWithShape="1">
          <a:blip r:embed="rId11">
            <a:alphaModFix/>
          </a:blip>
          <a:srcRect/>
          <a:stretch/>
        </p:blipFill>
        <p:spPr>
          <a:xfrm>
            <a:off x="10044113" y="4198938"/>
            <a:ext cx="869156" cy="869156"/>
          </a:xfrm>
          <a:prstGeom prst="rect">
            <a:avLst/>
          </a:prstGeom>
          <a:solidFill>
            <a:schemeClr val="accent2"/>
          </a:solidFill>
          <a:ln>
            <a:noFill/>
          </a:ln>
        </p:spPr>
      </p:pic>
      <p:pic>
        <p:nvPicPr>
          <p:cNvPr id="394" name="Google Shape;394;p37"/>
          <p:cNvPicPr preferRelativeResize="0"/>
          <p:nvPr/>
        </p:nvPicPr>
        <p:blipFill rotWithShape="1">
          <a:blip r:embed="rId12">
            <a:alphaModFix/>
          </a:blip>
          <a:srcRect/>
          <a:stretch/>
        </p:blipFill>
        <p:spPr>
          <a:xfrm>
            <a:off x="9078913" y="5187950"/>
            <a:ext cx="847725" cy="847725"/>
          </a:xfrm>
          <a:prstGeom prst="rect">
            <a:avLst/>
          </a:prstGeom>
          <a:noFill/>
          <a:ln>
            <a:noFill/>
          </a:ln>
        </p:spPr>
      </p:pic>
      <p:sp>
        <p:nvSpPr>
          <p:cNvPr id="395" name="Google Shape;395;p37"/>
          <p:cNvSpPr txBox="1"/>
          <p:nvPr/>
        </p:nvSpPr>
        <p:spPr>
          <a:xfrm>
            <a:off x="2343445" y="218373"/>
            <a:ext cx="9119100" cy="1918500"/>
          </a:xfrm>
          <a:prstGeom prst="rect">
            <a:avLst/>
          </a:prstGeom>
          <a:solidFill>
            <a:schemeClr val="lt1"/>
          </a:solidFill>
          <a:ln>
            <a:noFill/>
          </a:ln>
        </p:spPr>
        <p:txBody>
          <a:bodyPr spcFirstLastPara="1" wrap="square" lIns="0" tIns="0" rIns="0" bIns="0" anchor="b" anchorCtr="0">
            <a:noAutofit/>
          </a:bodyPr>
          <a:lstStyle/>
          <a:p>
            <a:pPr marL="0" marR="0" lvl="0" indent="0" algn="ctr" rtl="0">
              <a:lnSpc>
                <a:spcPct val="80000"/>
              </a:lnSpc>
              <a:spcBef>
                <a:spcPts val="0"/>
              </a:spcBef>
              <a:spcAft>
                <a:spcPts val="0"/>
              </a:spcAft>
              <a:buClr>
                <a:srgbClr val="000000"/>
              </a:buClr>
              <a:buSzPts val="4000"/>
              <a:buFont typeface="Arial Black"/>
              <a:buNone/>
            </a:pPr>
            <a:r>
              <a:rPr lang="en-GB" sz="4000" b="0" i="0" u="none" strike="noStrike" cap="none" dirty="0">
                <a:solidFill>
                  <a:srgbClr val="000000"/>
                </a:solidFill>
                <a:latin typeface="Arial Black"/>
                <a:ea typeface="Arial Black"/>
                <a:cs typeface="Arial Black"/>
                <a:sym typeface="Arial Black"/>
              </a:rPr>
              <a:t> </a:t>
            </a:r>
            <a:r>
              <a:rPr lang="en-GB" sz="4000" b="1" dirty="0">
                <a:solidFill>
                  <a:srgbClr val="0D0D0D"/>
                </a:solidFill>
                <a:highlight>
                  <a:srgbClr val="FFFFFF"/>
                </a:highlight>
                <a:latin typeface="Times New Roman"/>
                <a:ea typeface="Times New Roman"/>
                <a:cs typeface="Times New Roman"/>
                <a:sym typeface="Times New Roman"/>
              </a:rPr>
              <a:t>UNDERSTANDING PROJECT SUSTAINABILITY; </a:t>
            </a:r>
            <a:endParaRPr sz="4000" b="1" dirty="0">
              <a:solidFill>
                <a:srgbClr val="0D0D0D"/>
              </a:solidFill>
              <a:highlight>
                <a:srgbClr val="FFFFFF"/>
              </a:highlight>
              <a:latin typeface="Times New Roman"/>
              <a:ea typeface="Times New Roman"/>
              <a:cs typeface="Times New Roman"/>
              <a:sym typeface="Times New Roman"/>
            </a:endParaRPr>
          </a:p>
          <a:p>
            <a:pPr marL="0" marR="0" lvl="0" indent="0" algn="ctr" rtl="0">
              <a:lnSpc>
                <a:spcPct val="80000"/>
              </a:lnSpc>
              <a:spcBef>
                <a:spcPts val="0"/>
              </a:spcBef>
              <a:spcAft>
                <a:spcPts val="0"/>
              </a:spcAft>
              <a:buClr>
                <a:srgbClr val="000000"/>
              </a:buClr>
              <a:buSzPts val="4000"/>
              <a:buFont typeface="Arial Black"/>
              <a:buNone/>
            </a:pPr>
            <a:r>
              <a:rPr lang="en-GB" sz="2500" b="1" i="1" dirty="0">
                <a:solidFill>
                  <a:srgbClr val="FF0000"/>
                </a:solidFill>
                <a:highlight>
                  <a:srgbClr val="FFFFFF"/>
                </a:highlight>
                <a:latin typeface="Times New Roman"/>
                <a:ea typeface="Times New Roman"/>
                <a:cs typeface="Times New Roman"/>
                <a:sym typeface="Times New Roman"/>
              </a:rPr>
              <a:t>An investigation into the Awareness and Certification of Project Management among District Planning Coordinating Units (DPCUs) in Ghana.</a:t>
            </a:r>
            <a:endParaRPr sz="2500" b="0" i="1" u="none" strike="noStrike" cap="none" dirty="0">
              <a:solidFill>
                <a:srgbClr val="FF0000"/>
              </a:solidFill>
              <a:latin typeface="Arial Black"/>
              <a:ea typeface="Arial Black"/>
              <a:cs typeface="Arial Black"/>
              <a:sym typeface="Arial Black"/>
            </a:endParaRPr>
          </a:p>
        </p:txBody>
      </p:sp>
      <p:sp>
        <p:nvSpPr>
          <p:cNvPr id="396" name="Google Shape;396;p37"/>
          <p:cNvSpPr txBox="1"/>
          <p:nvPr/>
        </p:nvSpPr>
        <p:spPr>
          <a:xfrm>
            <a:off x="10263009" y="6549886"/>
            <a:ext cx="1928991" cy="27001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800" b="1" i="1" u="none" strike="noStrike" cap="none" dirty="0">
                <a:solidFill>
                  <a:schemeClr val="lt1"/>
                </a:solidFill>
                <a:latin typeface="Arial Black"/>
                <a:ea typeface="Arial Black"/>
                <a:cs typeface="Arial Black"/>
                <a:sym typeface="Arial Black"/>
              </a:rPr>
              <a:t>EZ BANYE (PMP, PMI-ACP)</a:t>
            </a:r>
          </a:p>
          <a:p>
            <a:pPr marL="0" marR="0" lvl="0" indent="0" algn="ctr" rtl="0">
              <a:spcBef>
                <a:spcPts val="0"/>
              </a:spcBef>
              <a:spcAft>
                <a:spcPts val="0"/>
              </a:spcAft>
              <a:buNone/>
            </a:pPr>
            <a:r>
              <a:rPr lang="en-GB" sz="800" b="1" i="1" u="none" strike="noStrike" cap="none" dirty="0">
                <a:solidFill>
                  <a:schemeClr val="lt1"/>
                </a:solidFill>
                <a:latin typeface="Arial Black"/>
                <a:ea typeface="Arial Black"/>
                <a:cs typeface="Arial Black"/>
                <a:sym typeface="Arial Black"/>
              </a:rPr>
              <a:t> July 2024</a:t>
            </a:r>
            <a:endParaRPr sz="1800" b="0" i="0"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2" name="Date Placeholder 1">
            <a:extLst>
              <a:ext uri="{FF2B5EF4-FFF2-40B4-BE49-F238E27FC236}">
                <a16:creationId xmlns:a16="http://schemas.microsoft.com/office/drawing/2014/main" id="{952F5983-3281-244D-9CA4-859537E0261D}"/>
              </a:ext>
            </a:extLst>
          </p:cNvPr>
          <p:cNvSpPr>
            <a:spLocks noGrp="1"/>
          </p:cNvSpPr>
          <p:nvPr>
            <p:ph type="dt" idx="10"/>
          </p:nvPr>
        </p:nvSpPr>
        <p:spPr/>
        <p:txBody>
          <a:bodyPr/>
          <a:lstStyle/>
          <a:p>
            <a:r>
              <a:rPr lang="en-US" dirty="0"/>
              <a:t>25/07/2024</a:t>
            </a:r>
          </a:p>
        </p:txBody>
      </p:sp>
      <p:sp>
        <p:nvSpPr>
          <p:cNvPr id="3" name="Footer Placeholder 2">
            <a:extLst>
              <a:ext uri="{FF2B5EF4-FFF2-40B4-BE49-F238E27FC236}">
                <a16:creationId xmlns:a16="http://schemas.microsoft.com/office/drawing/2014/main" id="{24AF7164-D444-AF4A-B5AB-32719C0F5D34}"/>
              </a:ext>
            </a:extLst>
          </p:cNvPr>
          <p:cNvSpPr>
            <a:spLocks noGrp="1"/>
          </p:cNvSpPr>
          <p:nvPr>
            <p:ph type="ftr" idx="11"/>
          </p:nvPr>
        </p:nvSpPr>
        <p:spPr/>
        <p:txBody>
          <a:bodyPr/>
          <a:lstStyle/>
          <a:p>
            <a:r>
              <a:rPr lang="en-GB" dirty="0"/>
              <a:t>Presented by EZ Banye, PMP, PMI-ACP</a:t>
            </a:r>
          </a:p>
        </p:txBody>
      </p:sp>
      <p:sp>
        <p:nvSpPr>
          <p:cNvPr id="4" name="Text Placeholder 3">
            <a:extLst>
              <a:ext uri="{FF2B5EF4-FFF2-40B4-BE49-F238E27FC236}">
                <a16:creationId xmlns:a16="http://schemas.microsoft.com/office/drawing/2014/main" id="{3377CAAF-4B20-F64E-80F5-D15B0E35FCA6}"/>
              </a:ext>
            </a:extLst>
          </p:cNvPr>
          <p:cNvSpPr>
            <a:spLocks noGrp="1"/>
          </p:cNvSpPr>
          <p:nvPr>
            <p:ph type="body" idx="1"/>
          </p:nvPr>
        </p:nvSpPr>
        <p:spPr>
          <a:xfrm>
            <a:off x="0" y="2858294"/>
            <a:ext cx="2861733" cy="1232443"/>
          </a:xfrm>
        </p:spPr>
        <p:txBody>
          <a:bodyPr/>
          <a:lstStyle/>
          <a:p>
            <a:pPr algn="ctr">
              <a:lnSpc>
                <a:spcPct val="100000"/>
              </a:lnSpc>
              <a:spcBef>
                <a:spcPts val="0"/>
              </a:spcBef>
            </a:pPr>
            <a:r>
              <a:rPr lang="en-GB" b="1" dirty="0">
                <a:solidFill>
                  <a:schemeClr val="bg1"/>
                </a:solidFill>
                <a:latin typeface="Arial Black"/>
                <a:ea typeface="Arial Black"/>
                <a:cs typeface="Arial Black"/>
                <a:sym typeface="Arial Black"/>
              </a:rPr>
              <a:t>Project</a:t>
            </a:r>
          </a:p>
          <a:p>
            <a:pPr algn="ctr">
              <a:lnSpc>
                <a:spcPct val="100000"/>
              </a:lnSpc>
              <a:spcBef>
                <a:spcPts val="0"/>
              </a:spcBef>
            </a:pPr>
            <a:r>
              <a:rPr lang="en-GB" b="1" dirty="0">
                <a:solidFill>
                  <a:schemeClr val="bg1"/>
                </a:solidFill>
                <a:latin typeface="Arial Black"/>
                <a:cs typeface="Arial Black"/>
                <a:sym typeface="Arial Black"/>
              </a:rPr>
              <a:t>Attributes</a:t>
            </a:r>
            <a:endParaRPr lang="en-GH" dirty="0">
              <a:solidFill>
                <a:schemeClr val="bg1"/>
              </a:solidFill>
            </a:endParaRPr>
          </a:p>
        </p:txBody>
      </p:sp>
      <p:sp>
        <p:nvSpPr>
          <p:cNvPr id="5" name="TextBox 4">
            <a:extLst>
              <a:ext uri="{FF2B5EF4-FFF2-40B4-BE49-F238E27FC236}">
                <a16:creationId xmlns:a16="http://schemas.microsoft.com/office/drawing/2014/main" id="{BFE3EB0C-8BFF-214F-9403-0D876A05C23F}"/>
              </a:ext>
            </a:extLst>
          </p:cNvPr>
          <p:cNvSpPr txBox="1"/>
          <p:nvPr/>
        </p:nvSpPr>
        <p:spPr>
          <a:xfrm>
            <a:off x="2861733" y="0"/>
            <a:ext cx="9330267" cy="7232749"/>
          </a:xfrm>
          <a:prstGeom prst="rect">
            <a:avLst/>
          </a:prstGeom>
          <a:solidFill>
            <a:schemeClr val="bg1"/>
          </a:solidFill>
        </p:spPr>
        <p:txBody>
          <a:bodyPr wrap="square" rtlCol="0">
            <a:spAutoFit/>
          </a:bodyPr>
          <a:lstStyle/>
          <a:p>
            <a:pPr marL="457200" indent="-457200">
              <a:buFont typeface="Wingdings" pitchFamily="2" charset="2"/>
              <a:buChar char="Ø"/>
            </a:pPr>
            <a:r>
              <a:rPr lang="en-GB" sz="3600" b="1" dirty="0">
                <a:latin typeface="+mj-lt"/>
              </a:rPr>
              <a:t>has a unique purpose</a:t>
            </a:r>
          </a:p>
          <a:p>
            <a:pPr marL="457200" indent="-457200">
              <a:buFont typeface="Wingdings" pitchFamily="2" charset="2"/>
              <a:buChar char="Ø"/>
            </a:pPr>
            <a:endParaRPr lang="en-GB" sz="2400" b="1" dirty="0">
              <a:latin typeface="+mj-lt"/>
            </a:endParaRPr>
          </a:p>
          <a:p>
            <a:pPr marL="457200" indent="-457200">
              <a:buFont typeface="Wingdings" pitchFamily="2" charset="2"/>
              <a:buChar char="Ø"/>
            </a:pPr>
            <a:r>
              <a:rPr lang="en-GB" sz="3600" b="1" dirty="0">
                <a:latin typeface="+mj-lt"/>
              </a:rPr>
              <a:t>is temporary. </a:t>
            </a:r>
          </a:p>
          <a:p>
            <a:pPr marL="457200" indent="-457200">
              <a:buFont typeface="Wingdings" pitchFamily="2" charset="2"/>
              <a:buChar char="Ø"/>
            </a:pPr>
            <a:endParaRPr lang="en-GB" sz="2400" b="1" dirty="0">
              <a:latin typeface="+mj-lt"/>
            </a:endParaRPr>
          </a:p>
          <a:p>
            <a:pPr marL="457200" indent="-457200">
              <a:buFont typeface="Wingdings" pitchFamily="2" charset="2"/>
              <a:buChar char="Ø"/>
            </a:pPr>
            <a:r>
              <a:rPr lang="en-GB" sz="3600" b="1" dirty="0">
                <a:latin typeface="+mj-lt"/>
              </a:rPr>
              <a:t>drives change and enables value creation.</a:t>
            </a:r>
          </a:p>
          <a:p>
            <a:endParaRPr lang="en-GB" sz="2000" b="1" dirty="0">
              <a:latin typeface="+mj-lt"/>
            </a:endParaRPr>
          </a:p>
          <a:p>
            <a:pPr marL="457200" indent="-457200">
              <a:buFont typeface="Wingdings" pitchFamily="2" charset="2"/>
              <a:buChar char="Ø"/>
            </a:pPr>
            <a:r>
              <a:rPr lang="en-GB" sz="3600" b="1" dirty="0">
                <a:latin typeface="+mj-lt"/>
              </a:rPr>
              <a:t>requires resources, often from various areas. </a:t>
            </a:r>
          </a:p>
          <a:p>
            <a:pPr marL="457200" indent="-457200">
              <a:buFont typeface="Wingdings" pitchFamily="2" charset="2"/>
              <a:buChar char="Ø"/>
            </a:pPr>
            <a:endParaRPr lang="en-GB" sz="3600" b="1" dirty="0">
              <a:latin typeface="+mj-lt"/>
            </a:endParaRPr>
          </a:p>
          <a:p>
            <a:pPr marL="457200" indent="-457200">
              <a:buFont typeface="Wingdings" pitchFamily="2" charset="2"/>
              <a:buChar char="Ø"/>
            </a:pPr>
            <a:r>
              <a:rPr lang="en-GB" sz="3600" b="1" dirty="0">
                <a:latin typeface="+mj-lt"/>
              </a:rPr>
              <a:t>have a primary customer or sponsor. </a:t>
            </a:r>
          </a:p>
          <a:p>
            <a:pPr marL="457200" indent="-457200">
              <a:buFont typeface="Wingdings" pitchFamily="2" charset="2"/>
              <a:buChar char="Ø"/>
            </a:pPr>
            <a:endParaRPr lang="en-GB" sz="3600" b="1" dirty="0">
              <a:latin typeface="+mj-lt"/>
            </a:endParaRPr>
          </a:p>
          <a:p>
            <a:pPr marL="457200" indent="-457200">
              <a:buFont typeface="Wingdings" pitchFamily="2" charset="2"/>
              <a:buChar char="Ø"/>
            </a:pPr>
            <a:r>
              <a:rPr lang="en-GB" sz="3600" b="1" dirty="0">
                <a:latin typeface="+mj-lt"/>
              </a:rPr>
              <a:t>involves uncertainty.</a:t>
            </a:r>
          </a:p>
          <a:p>
            <a:r>
              <a:rPr lang="en-GB" sz="3600" b="1" dirty="0">
                <a:latin typeface="+mj-lt"/>
              </a:rPr>
              <a:t> </a:t>
            </a:r>
          </a:p>
        </p:txBody>
      </p:sp>
    </p:spTree>
    <p:extLst>
      <p:ext uri="{BB962C8B-B14F-4D97-AF65-F5344CB8AC3E}">
        <p14:creationId xmlns:p14="http://schemas.microsoft.com/office/powerpoint/2010/main" val="30618624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0"/>
          <p:cNvSpPr txBox="1">
            <a:spLocks noGrp="1"/>
          </p:cNvSpPr>
          <p:nvPr>
            <p:ph type="title"/>
          </p:nvPr>
        </p:nvSpPr>
        <p:spPr>
          <a:xfrm>
            <a:off x="834056" y="86920"/>
            <a:ext cx="9720072" cy="966182"/>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FF3399"/>
              </a:buClr>
              <a:buSzPts val="4000"/>
              <a:buFont typeface="Arial"/>
              <a:buNone/>
            </a:pPr>
            <a:r>
              <a:rPr lang="en-GB" sz="4000" b="1">
                <a:solidFill>
                  <a:srgbClr val="FF3399"/>
                </a:solidFill>
              </a:rPr>
              <a:t>The project constraints</a:t>
            </a:r>
            <a:endParaRPr/>
          </a:p>
        </p:txBody>
      </p:sp>
      <p:pic>
        <p:nvPicPr>
          <p:cNvPr id="507" name="Google Shape;507;p50" descr="project management boundaries"/>
          <p:cNvPicPr preferRelativeResize="0"/>
          <p:nvPr/>
        </p:nvPicPr>
        <p:blipFill rotWithShape="1">
          <a:blip r:embed="rId3">
            <a:alphaModFix/>
          </a:blip>
          <a:srcRect/>
          <a:stretch/>
        </p:blipFill>
        <p:spPr>
          <a:xfrm>
            <a:off x="6301946" y="1163940"/>
            <a:ext cx="5890054" cy="4742590"/>
          </a:xfrm>
          <a:prstGeom prst="rect">
            <a:avLst/>
          </a:prstGeom>
          <a:noFill/>
          <a:ln>
            <a:noFill/>
          </a:ln>
        </p:spPr>
      </p:pic>
      <p:sp>
        <p:nvSpPr>
          <p:cNvPr id="511" name="Google Shape;511;p50"/>
          <p:cNvSpPr/>
          <p:nvPr/>
        </p:nvSpPr>
        <p:spPr>
          <a:xfrm>
            <a:off x="177395" y="1707509"/>
            <a:ext cx="5064212" cy="4199021"/>
          </a:xfrm>
          <a:prstGeom prst="wedgeRoundRectCallout">
            <a:avLst>
              <a:gd name="adj1" fmla="val 72240"/>
              <a:gd name="adj2" fmla="val 26525"/>
              <a:gd name="adj3" fmla="val 16667"/>
            </a:avLst>
          </a:prstGeom>
          <a:solidFill>
            <a:schemeClr val="accent3">
              <a:lumMod val="75000"/>
            </a:schemeClr>
          </a:solidFill>
          <a:ln w="12700" cap="flat" cmpd="sng">
            <a:solidFill>
              <a:srgbClr val="2B0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GB" sz="3200" b="1" dirty="0">
                <a:solidFill>
                  <a:schemeClr val="lt1"/>
                </a:solidFill>
                <a:sym typeface="Arial"/>
              </a:rPr>
              <a:t>At Assemblies;…...</a:t>
            </a:r>
          </a:p>
          <a:p>
            <a:pPr marL="0" marR="0" lvl="0" indent="0" rtl="0">
              <a:spcBef>
                <a:spcPts val="0"/>
              </a:spcBef>
              <a:spcAft>
                <a:spcPts val="0"/>
              </a:spcAft>
              <a:buNone/>
            </a:pPr>
            <a:endParaRPr lang="en-GB" sz="2400" b="1" dirty="0">
              <a:solidFill>
                <a:schemeClr val="lt1"/>
              </a:solidFill>
            </a:endParaRPr>
          </a:p>
          <a:p>
            <a:pPr marL="457200" marR="0" lvl="0" indent="-457200" rtl="0">
              <a:spcBef>
                <a:spcPts val="0"/>
              </a:spcBef>
              <a:spcAft>
                <a:spcPts val="0"/>
              </a:spcAft>
              <a:buAutoNum type="arabicPeriod"/>
            </a:pPr>
            <a:r>
              <a:rPr lang="en-GB" sz="2400" b="1" dirty="0">
                <a:solidFill>
                  <a:schemeClr val="lt1"/>
                </a:solidFill>
                <a:sym typeface="Arial"/>
              </a:rPr>
              <a:t>Quality</a:t>
            </a:r>
          </a:p>
          <a:p>
            <a:pPr marL="457200" marR="0" lvl="0" indent="-457200" rtl="0">
              <a:spcBef>
                <a:spcPts val="0"/>
              </a:spcBef>
              <a:spcAft>
                <a:spcPts val="0"/>
              </a:spcAft>
              <a:buAutoNum type="arabicPeriod"/>
            </a:pPr>
            <a:endParaRPr lang="en-GB" sz="2400" b="1" dirty="0">
              <a:solidFill>
                <a:schemeClr val="lt1"/>
              </a:solidFill>
            </a:endParaRPr>
          </a:p>
          <a:p>
            <a:pPr marL="457200" marR="0" lvl="0" indent="-457200" rtl="0">
              <a:spcBef>
                <a:spcPts val="0"/>
              </a:spcBef>
              <a:spcAft>
                <a:spcPts val="0"/>
              </a:spcAft>
              <a:buAutoNum type="arabicPeriod"/>
            </a:pPr>
            <a:r>
              <a:rPr lang="en-GB" sz="2400" b="1" dirty="0">
                <a:solidFill>
                  <a:schemeClr val="lt1"/>
                </a:solidFill>
                <a:sym typeface="Arial"/>
              </a:rPr>
              <a:t>Political Demands </a:t>
            </a:r>
            <a:r>
              <a:rPr lang="en-GB" sz="2400" b="1" dirty="0">
                <a:solidFill>
                  <a:schemeClr val="lt1"/>
                </a:solidFill>
              </a:rPr>
              <a:t>from</a:t>
            </a:r>
            <a:r>
              <a:rPr lang="en-GB" sz="2400" b="1" dirty="0">
                <a:solidFill>
                  <a:schemeClr val="lt1"/>
                </a:solidFill>
                <a:sym typeface="Arial"/>
              </a:rPr>
              <a:t> the People</a:t>
            </a:r>
          </a:p>
          <a:p>
            <a:pPr marL="457200" marR="0" lvl="0" indent="-457200" rtl="0">
              <a:spcBef>
                <a:spcPts val="0"/>
              </a:spcBef>
              <a:spcAft>
                <a:spcPts val="0"/>
              </a:spcAft>
              <a:buAutoNum type="arabicPeriod"/>
            </a:pPr>
            <a:endParaRPr lang="en-GB" sz="2400" b="1" dirty="0">
              <a:solidFill>
                <a:schemeClr val="lt1"/>
              </a:solidFill>
            </a:endParaRPr>
          </a:p>
          <a:p>
            <a:pPr marL="457200" marR="0" lvl="0" indent="-457200" rtl="0">
              <a:spcBef>
                <a:spcPts val="0"/>
              </a:spcBef>
              <a:spcAft>
                <a:spcPts val="0"/>
              </a:spcAft>
              <a:buAutoNum type="arabicPeriod"/>
            </a:pPr>
            <a:r>
              <a:rPr lang="en-GB" sz="2400" b="1" dirty="0">
                <a:solidFill>
                  <a:schemeClr val="lt1"/>
                </a:solidFill>
                <a:sym typeface="Arial"/>
              </a:rPr>
              <a:t>Strategic Deception</a:t>
            </a:r>
          </a:p>
          <a:p>
            <a:pPr marL="457200" marR="0" lvl="0" indent="-457200" rtl="0">
              <a:spcBef>
                <a:spcPts val="0"/>
              </a:spcBef>
              <a:spcAft>
                <a:spcPts val="0"/>
              </a:spcAft>
              <a:buAutoNum type="arabicPeriod"/>
            </a:pPr>
            <a:endParaRPr lang="en-GB" sz="2400" b="1" dirty="0">
              <a:solidFill>
                <a:schemeClr val="lt1"/>
              </a:solidFill>
            </a:endParaRPr>
          </a:p>
          <a:p>
            <a:pPr marL="457200" marR="0" lvl="0" indent="-457200" rtl="0">
              <a:spcBef>
                <a:spcPts val="0"/>
              </a:spcBef>
              <a:spcAft>
                <a:spcPts val="0"/>
              </a:spcAft>
              <a:buAutoNum type="arabicPeriod"/>
            </a:pPr>
            <a:r>
              <a:rPr lang="en-GB" sz="2400" b="1" dirty="0">
                <a:solidFill>
                  <a:schemeClr val="lt1"/>
                </a:solidFill>
                <a:sym typeface="Arial"/>
              </a:rPr>
              <a:t>SUSTAINABILITY</a:t>
            </a:r>
          </a:p>
        </p:txBody>
      </p:sp>
      <p:sp>
        <p:nvSpPr>
          <p:cNvPr id="2" name="Date Placeholder 1">
            <a:extLst>
              <a:ext uri="{FF2B5EF4-FFF2-40B4-BE49-F238E27FC236}">
                <a16:creationId xmlns:a16="http://schemas.microsoft.com/office/drawing/2014/main" id="{0230EBD6-D64F-5E45-9406-8500A8472F9A}"/>
              </a:ext>
            </a:extLst>
          </p:cNvPr>
          <p:cNvSpPr>
            <a:spLocks noGrp="1"/>
          </p:cNvSpPr>
          <p:nvPr>
            <p:ph type="dt" idx="10"/>
          </p:nvPr>
        </p:nvSpPr>
        <p:spPr/>
        <p:txBody>
          <a:bodyPr/>
          <a:lstStyle/>
          <a:p>
            <a:r>
              <a:rPr lang="en-US"/>
              <a:t>25/07/2024</a:t>
            </a:r>
          </a:p>
        </p:txBody>
      </p:sp>
      <p:sp>
        <p:nvSpPr>
          <p:cNvPr id="3" name="Footer Placeholder 2">
            <a:extLst>
              <a:ext uri="{FF2B5EF4-FFF2-40B4-BE49-F238E27FC236}">
                <a16:creationId xmlns:a16="http://schemas.microsoft.com/office/drawing/2014/main" id="{A77FC053-9DF1-A045-A34F-B68A038E11D2}"/>
              </a:ext>
            </a:extLst>
          </p:cNvPr>
          <p:cNvSpPr>
            <a:spLocks noGrp="1"/>
          </p:cNvSpPr>
          <p:nvPr>
            <p:ph type="ftr" idx="11"/>
          </p:nvPr>
        </p:nvSpPr>
        <p:spPr/>
        <p:txBody>
          <a:bodyPr/>
          <a:lstStyle/>
          <a:p>
            <a:r>
              <a:rPr lang="en-GB"/>
              <a:t>Presented by EZ Banye, PMP, PMI-ACP</a:t>
            </a:r>
          </a:p>
        </p:txBody>
      </p:sp>
    </p:spTree>
    <p:extLst>
      <p:ext uri="{BB962C8B-B14F-4D97-AF65-F5344CB8AC3E}">
        <p14:creationId xmlns:p14="http://schemas.microsoft.com/office/powerpoint/2010/main" val="2072778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1"/>
                                        </p:tgtEl>
                                        <p:attrNameLst>
                                          <p:attrName>style.visibility</p:attrName>
                                        </p:attrNameLst>
                                      </p:cBhvr>
                                      <p:to>
                                        <p:strVal val="visible"/>
                                      </p:to>
                                    </p:set>
                                    <p:anim calcmode="lin" valueType="num">
                                      <p:cBhvr additive="base">
                                        <p:cTn id="7" dur="500"/>
                                        <p:tgtEl>
                                          <p:spTgt spid="5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C9DBC2-D641-1A4C-87A1-7D51903584F9}"/>
              </a:ext>
            </a:extLst>
          </p:cNvPr>
          <p:cNvSpPr>
            <a:spLocks noGrp="1"/>
          </p:cNvSpPr>
          <p:nvPr>
            <p:ph type="dt" idx="4294967295"/>
          </p:nvPr>
        </p:nvSpPr>
        <p:spPr>
          <a:xfrm>
            <a:off x="10374313" y="6356350"/>
            <a:ext cx="1817687" cy="198438"/>
          </a:xfrm>
        </p:spPr>
        <p:txBody>
          <a:bodyPr/>
          <a:lstStyle/>
          <a:p>
            <a:r>
              <a:rPr lang="en-US"/>
              <a:t>25/07/2024</a:t>
            </a:r>
          </a:p>
        </p:txBody>
      </p:sp>
      <p:sp>
        <p:nvSpPr>
          <p:cNvPr id="4" name="Footer Placeholder 3">
            <a:extLst>
              <a:ext uri="{FF2B5EF4-FFF2-40B4-BE49-F238E27FC236}">
                <a16:creationId xmlns:a16="http://schemas.microsoft.com/office/drawing/2014/main" id="{6CAF9E15-465B-9C42-8292-A084C3337A73}"/>
              </a:ext>
            </a:extLst>
          </p:cNvPr>
          <p:cNvSpPr>
            <a:spLocks noGrp="1"/>
          </p:cNvSpPr>
          <p:nvPr>
            <p:ph type="ftr" idx="4294967295"/>
          </p:nvPr>
        </p:nvSpPr>
        <p:spPr>
          <a:xfrm>
            <a:off x="6233083" y="6356350"/>
            <a:ext cx="2795587" cy="198438"/>
          </a:xfrm>
        </p:spPr>
        <p:txBody>
          <a:bodyPr/>
          <a:lstStyle/>
          <a:p>
            <a:r>
              <a:rPr lang="en-GB" dirty="0"/>
              <a:t>Presented by EZ Banye, PMP, PMI-ACP</a:t>
            </a:r>
          </a:p>
        </p:txBody>
      </p:sp>
      <p:pic>
        <p:nvPicPr>
          <p:cNvPr id="5" name="Picture 4">
            <a:extLst>
              <a:ext uri="{FF2B5EF4-FFF2-40B4-BE49-F238E27FC236}">
                <a16:creationId xmlns:a16="http://schemas.microsoft.com/office/drawing/2014/main" id="{80E1A1D9-EEA8-CB4A-B426-99FD84D5E721}"/>
              </a:ext>
            </a:extLst>
          </p:cNvPr>
          <p:cNvPicPr>
            <a:picLocks noChangeAspect="1"/>
          </p:cNvPicPr>
          <p:nvPr/>
        </p:nvPicPr>
        <p:blipFill>
          <a:blip r:embed="rId2"/>
          <a:stretch>
            <a:fillRect/>
          </a:stretch>
        </p:blipFill>
        <p:spPr>
          <a:xfrm>
            <a:off x="5016843" y="667265"/>
            <a:ext cx="7175157" cy="5381099"/>
          </a:xfrm>
          <a:prstGeom prst="rect">
            <a:avLst/>
          </a:prstGeom>
        </p:spPr>
      </p:pic>
      <p:sp>
        <p:nvSpPr>
          <p:cNvPr id="11" name="Rounded Rectangular Callout 10">
            <a:extLst>
              <a:ext uri="{FF2B5EF4-FFF2-40B4-BE49-F238E27FC236}">
                <a16:creationId xmlns:a16="http://schemas.microsoft.com/office/drawing/2014/main" id="{82A21038-02EB-7349-B562-6C3950EC02D2}"/>
              </a:ext>
            </a:extLst>
          </p:cNvPr>
          <p:cNvSpPr/>
          <p:nvPr/>
        </p:nvSpPr>
        <p:spPr>
          <a:xfrm>
            <a:off x="247134" y="1171575"/>
            <a:ext cx="4339153" cy="5184775"/>
          </a:xfrm>
          <a:prstGeom prst="wedgeRoundRectCallout">
            <a:avLst>
              <a:gd name="adj1" fmla="val 59619"/>
              <a:gd name="adj2" fmla="val -119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Project management refers to the application of knowledge, skills, tools and techniques to project activities to meet project requirements and objectives</a:t>
            </a:r>
          </a:p>
          <a:p>
            <a:endParaRPr lang="en-GB" sz="2400" dirty="0">
              <a:solidFill>
                <a:schemeClr val="tx1"/>
              </a:solidFill>
            </a:endParaRPr>
          </a:p>
          <a:p>
            <a:r>
              <a:rPr lang="en-GB" sz="2400" dirty="0">
                <a:solidFill>
                  <a:schemeClr val="tx1"/>
                </a:solidFill>
              </a:rPr>
              <a:t>Application of mechanisms to inputs to generate outputs while subject to constraints</a:t>
            </a:r>
          </a:p>
          <a:p>
            <a:endParaRPr lang="en-GB" sz="2400" dirty="0">
              <a:solidFill>
                <a:schemeClr val="tx1"/>
              </a:solidFill>
            </a:endParaRPr>
          </a:p>
        </p:txBody>
      </p:sp>
      <p:sp>
        <p:nvSpPr>
          <p:cNvPr id="13" name="Frame 12">
            <a:extLst>
              <a:ext uri="{FF2B5EF4-FFF2-40B4-BE49-F238E27FC236}">
                <a16:creationId xmlns:a16="http://schemas.microsoft.com/office/drawing/2014/main" id="{1F13B7AB-B6C8-AF4A-8719-7112DF06FABB}"/>
              </a:ext>
            </a:extLst>
          </p:cNvPr>
          <p:cNvSpPr/>
          <p:nvPr/>
        </p:nvSpPr>
        <p:spPr>
          <a:xfrm>
            <a:off x="7440328" y="4235116"/>
            <a:ext cx="3829034" cy="1659058"/>
          </a:xfrm>
          <a:prstGeom prst="frame">
            <a:avLst>
              <a:gd name="adj1" fmla="val 532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solidFill>
                <a:schemeClr val="tx1"/>
              </a:solidFill>
            </a:endParaRPr>
          </a:p>
        </p:txBody>
      </p:sp>
    </p:spTree>
    <p:extLst>
      <p:ext uri="{BB962C8B-B14F-4D97-AF65-F5344CB8AC3E}">
        <p14:creationId xmlns:p14="http://schemas.microsoft.com/office/powerpoint/2010/main" val="417150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0" fill="hold"/>
                                        <p:tgtEl>
                                          <p:spTgt spid="13"/>
                                        </p:tgtEl>
                                        <p:attrNameLst>
                                          <p:attrName>ppt_w</p:attrName>
                                        </p:attrNameLst>
                                      </p:cBhvr>
                                      <p:tavLst>
                                        <p:tav tm="0" fmla="#ppt_w*sin(2.5*pi*$)">
                                          <p:val>
                                            <p:fltVal val="0"/>
                                          </p:val>
                                        </p:tav>
                                        <p:tav tm="100000">
                                          <p:val>
                                            <p:fltVal val="1"/>
                                          </p:val>
                                        </p:tav>
                                      </p:tavLst>
                                    </p:anim>
                                    <p:anim calcmode="lin" valueType="num">
                                      <p:cBhvr>
                                        <p:cTn id="13" dur="5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2"/>
          <p:cNvSpPr txBox="1">
            <a:spLocks noGrp="1"/>
          </p:cNvSpPr>
          <p:nvPr>
            <p:ph type="body" idx="1"/>
          </p:nvPr>
        </p:nvSpPr>
        <p:spPr>
          <a:xfrm>
            <a:off x="8200465" y="0"/>
            <a:ext cx="3991535" cy="6857999"/>
          </a:xfrm>
          <a:prstGeom prst="rect">
            <a:avLst/>
          </a:prstGeom>
          <a:solidFill>
            <a:schemeClr val="accent1"/>
          </a:solidFill>
          <a:ln>
            <a:noFill/>
          </a:ln>
        </p:spPr>
        <p:txBody>
          <a:bodyPr spcFirstLastPara="1" wrap="square" lIns="457200" tIns="1188700" rIns="274300" bIns="0" anchor="t" anchorCtr="0">
            <a:noAutofit/>
          </a:bodyPr>
          <a:lstStyle/>
          <a:p>
            <a:pPr marL="514350" lvl="0" indent="-514350" rtl="0">
              <a:lnSpc>
                <a:spcPct val="90000"/>
              </a:lnSpc>
              <a:spcBef>
                <a:spcPts val="1600"/>
              </a:spcBef>
              <a:spcAft>
                <a:spcPts val="0"/>
              </a:spcAft>
              <a:buClr>
                <a:schemeClr val="lt1"/>
              </a:buClr>
              <a:buSzPts val="2000"/>
              <a:buFont typeface="+mj-lt"/>
              <a:buAutoNum type="arabicPeriod"/>
            </a:pPr>
            <a:r>
              <a:rPr lang="en-GB" sz="2400" dirty="0"/>
              <a:t>Implementation</a:t>
            </a:r>
            <a:endParaRPr sz="2400" dirty="0"/>
          </a:p>
          <a:p>
            <a:pPr marL="641350" lvl="0" indent="-514350" rtl="0">
              <a:lnSpc>
                <a:spcPct val="90000"/>
              </a:lnSpc>
              <a:spcBef>
                <a:spcPts val="1600"/>
              </a:spcBef>
              <a:spcAft>
                <a:spcPts val="0"/>
              </a:spcAft>
              <a:buClr>
                <a:schemeClr val="lt1"/>
              </a:buClr>
              <a:buSzPts val="2000"/>
              <a:buFont typeface="+mj-lt"/>
              <a:buAutoNum type="arabicPeriod"/>
            </a:pPr>
            <a:endParaRPr sz="2400" dirty="0"/>
          </a:p>
          <a:p>
            <a:pPr marL="514350" lvl="0" indent="-514350" rtl="0">
              <a:lnSpc>
                <a:spcPct val="90000"/>
              </a:lnSpc>
              <a:spcBef>
                <a:spcPts val="1600"/>
              </a:spcBef>
              <a:spcAft>
                <a:spcPts val="0"/>
              </a:spcAft>
              <a:buClr>
                <a:schemeClr val="lt1"/>
              </a:buClr>
              <a:buSzPts val="2000"/>
              <a:buFont typeface="+mj-lt"/>
              <a:buAutoNum type="arabicPeriod"/>
            </a:pPr>
            <a:r>
              <a:rPr lang="en-GB" sz="2400" dirty="0"/>
              <a:t>Value for money</a:t>
            </a:r>
            <a:endParaRPr sz="2400" dirty="0"/>
          </a:p>
          <a:p>
            <a:pPr marL="641350" lvl="0" indent="-514350" rtl="0">
              <a:lnSpc>
                <a:spcPct val="90000"/>
              </a:lnSpc>
              <a:spcBef>
                <a:spcPts val="1600"/>
              </a:spcBef>
              <a:spcAft>
                <a:spcPts val="0"/>
              </a:spcAft>
              <a:buClr>
                <a:schemeClr val="lt1"/>
              </a:buClr>
              <a:buSzPts val="2000"/>
              <a:buFont typeface="+mj-lt"/>
              <a:buAutoNum type="arabicPeriod"/>
            </a:pPr>
            <a:endParaRPr sz="2400" dirty="0"/>
          </a:p>
          <a:p>
            <a:pPr marL="514350" lvl="0" indent="-514350" rtl="0">
              <a:lnSpc>
                <a:spcPct val="90000"/>
              </a:lnSpc>
              <a:spcBef>
                <a:spcPts val="1600"/>
              </a:spcBef>
              <a:spcAft>
                <a:spcPts val="0"/>
              </a:spcAft>
              <a:buClr>
                <a:schemeClr val="lt1"/>
              </a:buClr>
              <a:buSzPts val="2000"/>
              <a:buFont typeface="+mj-lt"/>
              <a:buAutoNum type="arabicPeriod"/>
            </a:pPr>
            <a:r>
              <a:rPr lang="en-GB" sz="2400" dirty="0"/>
              <a:t>Interference</a:t>
            </a:r>
          </a:p>
          <a:p>
            <a:pPr marL="514350" lvl="0" indent="-514350" rtl="0">
              <a:lnSpc>
                <a:spcPct val="90000"/>
              </a:lnSpc>
              <a:spcBef>
                <a:spcPts val="1600"/>
              </a:spcBef>
              <a:spcAft>
                <a:spcPts val="0"/>
              </a:spcAft>
              <a:buClr>
                <a:schemeClr val="lt1"/>
              </a:buClr>
              <a:buSzPts val="2000"/>
              <a:buFont typeface="+mj-lt"/>
              <a:buAutoNum type="arabicPeriod"/>
            </a:pPr>
            <a:endParaRPr lang="en-GB" sz="2400" dirty="0"/>
          </a:p>
          <a:p>
            <a:pPr marL="514350" lvl="0" indent="-514350" rtl="0">
              <a:lnSpc>
                <a:spcPct val="90000"/>
              </a:lnSpc>
              <a:spcBef>
                <a:spcPts val="1600"/>
              </a:spcBef>
              <a:spcAft>
                <a:spcPts val="0"/>
              </a:spcAft>
              <a:buClr>
                <a:schemeClr val="lt1"/>
              </a:buClr>
              <a:buSzPts val="2000"/>
              <a:buFont typeface="+mj-lt"/>
              <a:buAutoNum type="arabicPeriod"/>
            </a:pPr>
            <a:r>
              <a:rPr lang="en-GB" sz="2400" dirty="0"/>
              <a:t>SUSTAINABILITY</a:t>
            </a:r>
          </a:p>
        </p:txBody>
      </p:sp>
      <p:sp>
        <p:nvSpPr>
          <p:cNvPr id="531" name="Google Shape;531;p52"/>
          <p:cNvSpPr txBox="1">
            <a:spLocks noGrp="1"/>
          </p:cNvSpPr>
          <p:nvPr>
            <p:ph type="body" idx="2"/>
          </p:nvPr>
        </p:nvSpPr>
        <p:spPr>
          <a:xfrm>
            <a:off x="161259" y="210065"/>
            <a:ext cx="8039207" cy="6437870"/>
          </a:xfrm>
          <a:prstGeom prst="rect">
            <a:avLst/>
          </a:prstGeom>
          <a:noFill/>
          <a:ln>
            <a:noFill/>
          </a:ln>
        </p:spPr>
        <p:txBody>
          <a:bodyPr spcFirstLastPara="1" wrap="square" lIns="0" tIns="0" rIns="0" bIns="0" anchor="t" anchorCtr="0">
            <a:noAutofit/>
          </a:bodyPr>
          <a:lstStyle/>
          <a:p>
            <a:pPr marL="342900" lvl="0" indent="-165100">
              <a:buSzPts val="2800"/>
            </a:pPr>
            <a:r>
              <a:rPr lang="en-GB" sz="3600" b="1" dirty="0">
                <a:solidFill>
                  <a:srgbClr val="FF0000"/>
                </a:solidFill>
                <a:latin typeface="Arial Black"/>
                <a:ea typeface="Arial Black"/>
                <a:cs typeface="Arial Black"/>
                <a:sym typeface="Arial Black"/>
              </a:rPr>
              <a:t>Decentralized projects </a:t>
            </a:r>
            <a:r>
              <a:rPr lang="en-GB" sz="3600" b="1" dirty="0" err="1">
                <a:solidFill>
                  <a:srgbClr val="FF0000"/>
                </a:solidFill>
                <a:latin typeface="Arial Black"/>
                <a:ea typeface="Arial Black"/>
                <a:cs typeface="Arial Black"/>
                <a:sym typeface="Arial Black"/>
              </a:rPr>
              <a:t>x’tics</a:t>
            </a:r>
            <a:r>
              <a:rPr lang="en-GB" sz="3600" b="1" dirty="0">
                <a:solidFill>
                  <a:srgbClr val="FF0000"/>
                </a:solidFill>
                <a:latin typeface="Arial Black"/>
                <a:ea typeface="Arial Black"/>
                <a:cs typeface="Arial Black"/>
                <a:sym typeface="Arial Black"/>
              </a:rPr>
              <a:t> by…..</a:t>
            </a:r>
            <a:endParaRPr sz="2800" dirty="0">
              <a:latin typeface="Arial Black"/>
              <a:ea typeface="Arial Black"/>
              <a:cs typeface="Arial Black"/>
              <a:sym typeface="Arial Black"/>
            </a:endParaRPr>
          </a:p>
          <a:p>
            <a:pPr marL="971550" lvl="1" indent="-514350">
              <a:buSzPts val="1680"/>
              <a:buFont typeface="Arial"/>
              <a:buAutoNum type="arabicPeriod"/>
            </a:pPr>
            <a:r>
              <a:rPr lang="en-GB" sz="3600" b="1" dirty="0">
                <a:latin typeface="+mj-lt"/>
                <a:ea typeface="Arial Black"/>
                <a:cs typeface="Arial Black"/>
                <a:sym typeface="Arial Black"/>
              </a:rPr>
              <a:t>implementation i</a:t>
            </a:r>
            <a:r>
              <a:rPr lang="en-GB" sz="3600" b="1" dirty="0">
                <a:solidFill>
                  <a:schemeClr val="tx1"/>
                </a:solidFill>
                <a:latin typeface="+mj-lt"/>
                <a:ea typeface="Arial Black"/>
                <a:cs typeface="Arial Black"/>
                <a:sym typeface="Arial Black"/>
              </a:rPr>
              <a:t>nefficiencies</a:t>
            </a:r>
            <a:r>
              <a:rPr lang="en-GB" sz="3600" b="1" dirty="0">
                <a:solidFill>
                  <a:srgbClr val="0070C0"/>
                </a:solidFill>
                <a:latin typeface="+mj-lt"/>
                <a:ea typeface="Arial Black"/>
                <a:cs typeface="Arial Black"/>
                <a:sym typeface="Arial Black"/>
              </a:rPr>
              <a:t> (internal)</a:t>
            </a:r>
            <a:endParaRPr sz="3600" dirty="0">
              <a:solidFill>
                <a:srgbClr val="0070C0"/>
              </a:solidFill>
              <a:latin typeface="+mj-lt"/>
            </a:endParaRPr>
          </a:p>
          <a:p>
            <a:pPr marL="1078231" lvl="1" indent="-514350" algn="l" rtl="0">
              <a:lnSpc>
                <a:spcPct val="90000"/>
              </a:lnSpc>
              <a:spcBef>
                <a:spcPts val="500"/>
              </a:spcBef>
              <a:spcAft>
                <a:spcPts val="0"/>
              </a:spcAft>
              <a:buSzPts val="1680"/>
              <a:buFont typeface="+mj-lt"/>
              <a:buAutoNum type="arabicPeriod"/>
            </a:pPr>
            <a:endParaRPr sz="3600" b="1" dirty="0">
              <a:solidFill>
                <a:srgbClr val="0070C0"/>
              </a:solidFill>
              <a:latin typeface="+mj-lt"/>
              <a:ea typeface="Arial Black"/>
              <a:cs typeface="Arial Black"/>
              <a:sym typeface="Arial Black"/>
            </a:endParaRPr>
          </a:p>
          <a:p>
            <a:pPr marL="971550" lvl="1" indent="-514350" algn="l" rtl="0">
              <a:lnSpc>
                <a:spcPct val="90000"/>
              </a:lnSpc>
              <a:spcBef>
                <a:spcPts val="500"/>
              </a:spcBef>
              <a:spcAft>
                <a:spcPts val="0"/>
              </a:spcAft>
              <a:buSzPts val="1680"/>
              <a:buFont typeface="Arial"/>
              <a:buAutoNum type="arabicPeriod"/>
            </a:pPr>
            <a:r>
              <a:rPr lang="en-GB" sz="3600" b="1" dirty="0">
                <a:latin typeface="+mj-lt"/>
                <a:ea typeface="Arial Black"/>
                <a:cs typeface="Arial Black"/>
                <a:sym typeface="Arial Black"/>
              </a:rPr>
              <a:t>Limited value of the project </a:t>
            </a:r>
            <a:r>
              <a:rPr lang="en-GB" sz="3600" dirty="0">
                <a:solidFill>
                  <a:srgbClr val="0070C0"/>
                </a:solidFill>
                <a:latin typeface="+mj-lt"/>
                <a:ea typeface="Arial Black"/>
                <a:cs typeface="Arial Black"/>
                <a:sym typeface="Arial Black"/>
              </a:rPr>
              <a:t>(</a:t>
            </a:r>
            <a:r>
              <a:rPr lang="en-GB" sz="3600" b="1" dirty="0">
                <a:solidFill>
                  <a:srgbClr val="0070C0"/>
                </a:solidFill>
                <a:latin typeface="+mj-lt"/>
                <a:ea typeface="Arial Black"/>
                <a:cs typeface="Arial Black"/>
                <a:sym typeface="Arial Black"/>
              </a:rPr>
              <a:t>internal)</a:t>
            </a:r>
            <a:endParaRPr sz="3600" dirty="0">
              <a:solidFill>
                <a:srgbClr val="0070C0"/>
              </a:solidFill>
              <a:latin typeface="+mj-lt"/>
            </a:endParaRPr>
          </a:p>
          <a:p>
            <a:pPr marL="1078231" lvl="1" indent="-514350" algn="l" rtl="0">
              <a:lnSpc>
                <a:spcPct val="90000"/>
              </a:lnSpc>
              <a:spcBef>
                <a:spcPts val="500"/>
              </a:spcBef>
              <a:spcAft>
                <a:spcPts val="0"/>
              </a:spcAft>
              <a:buSzPts val="1680"/>
              <a:buFont typeface="+mj-lt"/>
              <a:buAutoNum type="arabicPeriod"/>
            </a:pPr>
            <a:endParaRPr sz="3600" b="1" dirty="0">
              <a:solidFill>
                <a:srgbClr val="0070C0"/>
              </a:solidFill>
              <a:latin typeface="+mj-lt"/>
              <a:ea typeface="Arial Black"/>
              <a:cs typeface="Arial Black"/>
              <a:sym typeface="Arial Black"/>
            </a:endParaRPr>
          </a:p>
          <a:p>
            <a:pPr marL="971550" lvl="1" indent="-514350" algn="l" rtl="0">
              <a:lnSpc>
                <a:spcPct val="90000"/>
              </a:lnSpc>
              <a:spcBef>
                <a:spcPts val="500"/>
              </a:spcBef>
              <a:spcAft>
                <a:spcPts val="0"/>
              </a:spcAft>
              <a:buSzPts val="1680"/>
              <a:buFont typeface="Arial"/>
              <a:buAutoNum type="arabicPeriod"/>
            </a:pPr>
            <a:r>
              <a:rPr lang="en-GB" sz="3600" b="1" dirty="0">
                <a:latin typeface="+mj-lt"/>
                <a:ea typeface="Arial Black"/>
                <a:cs typeface="Arial Black"/>
                <a:sym typeface="Arial Black"/>
              </a:rPr>
              <a:t>Political interference </a:t>
            </a:r>
            <a:r>
              <a:rPr lang="en-GB" sz="3600" dirty="0">
                <a:solidFill>
                  <a:srgbClr val="0070C0"/>
                </a:solidFill>
                <a:latin typeface="+mj-lt"/>
                <a:ea typeface="Arial Black"/>
                <a:cs typeface="Arial Black"/>
                <a:sym typeface="Arial Black"/>
              </a:rPr>
              <a:t>(</a:t>
            </a:r>
            <a:r>
              <a:rPr lang="en-GB" sz="3600" b="1" dirty="0">
                <a:solidFill>
                  <a:srgbClr val="0070C0"/>
                </a:solidFill>
                <a:latin typeface="+mj-lt"/>
                <a:ea typeface="Arial Black"/>
                <a:cs typeface="Arial Black"/>
                <a:sym typeface="Arial Black"/>
              </a:rPr>
              <a:t>external)</a:t>
            </a:r>
          </a:p>
          <a:p>
            <a:pPr marL="971550" lvl="1" indent="-514350" algn="l" rtl="0">
              <a:lnSpc>
                <a:spcPct val="90000"/>
              </a:lnSpc>
              <a:spcBef>
                <a:spcPts val="500"/>
              </a:spcBef>
              <a:spcAft>
                <a:spcPts val="0"/>
              </a:spcAft>
              <a:buSzPts val="1680"/>
              <a:buFont typeface="Arial"/>
              <a:buAutoNum type="arabicPeriod"/>
            </a:pPr>
            <a:endParaRPr lang="en-GB" sz="3600" b="1" dirty="0">
              <a:solidFill>
                <a:srgbClr val="0070C0"/>
              </a:solidFill>
              <a:latin typeface="+mj-lt"/>
              <a:ea typeface="Arial Black"/>
              <a:cs typeface="Arial Black"/>
              <a:sym typeface="Arial Black"/>
            </a:endParaRPr>
          </a:p>
          <a:p>
            <a:pPr marL="971550" lvl="1" indent="-514350" algn="l" rtl="0">
              <a:lnSpc>
                <a:spcPct val="90000"/>
              </a:lnSpc>
              <a:spcBef>
                <a:spcPts val="500"/>
              </a:spcBef>
              <a:spcAft>
                <a:spcPts val="0"/>
              </a:spcAft>
              <a:buSzPts val="1680"/>
              <a:buFont typeface="Arial"/>
              <a:buAutoNum type="arabicPeriod"/>
            </a:pPr>
            <a:r>
              <a:rPr lang="en-GB" sz="3600" b="1" dirty="0">
                <a:solidFill>
                  <a:srgbClr val="00B050"/>
                </a:solidFill>
                <a:latin typeface="+mj-lt"/>
                <a:ea typeface="Arial Black"/>
                <a:cs typeface="Arial Black"/>
                <a:sym typeface="Arial Black"/>
              </a:rPr>
              <a:t>SUSTAINABILITY</a:t>
            </a:r>
            <a:r>
              <a:rPr lang="en-GB" sz="3600" b="1" dirty="0">
                <a:solidFill>
                  <a:srgbClr val="0070C0"/>
                </a:solidFill>
                <a:latin typeface="+mj-lt"/>
                <a:ea typeface="Arial Black"/>
                <a:cs typeface="Arial Black"/>
                <a:sym typeface="Arial Black"/>
              </a:rPr>
              <a:t> (combination)</a:t>
            </a:r>
            <a:endParaRPr sz="3600" b="1" dirty="0">
              <a:solidFill>
                <a:srgbClr val="0070C0"/>
              </a:solidFill>
              <a:latin typeface="+mj-lt"/>
              <a:ea typeface="Arial Black"/>
              <a:cs typeface="Arial Black"/>
              <a:sym typeface="Arial Black"/>
            </a:endParaRPr>
          </a:p>
        </p:txBody>
      </p:sp>
      <p:sp>
        <p:nvSpPr>
          <p:cNvPr id="533" name="Google Shape;533;p52"/>
          <p:cNvSpPr txBox="1">
            <a:spLocks noGrp="1"/>
          </p:cNvSpPr>
          <p:nvPr>
            <p:ph type="ftr" idx="11"/>
          </p:nvPr>
        </p:nvSpPr>
        <p:spPr>
          <a:xfrm>
            <a:off x="2178555" y="6414071"/>
            <a:ext cx="4270372" cy="233864"/>
          </a:xfrm>
          <a:prstGeom prst="rect">
            <a:avLst/>
          </a:prstGeom>
          <a:noFill/>
          <a:ln>
            <a:noFill/>
          </a:ln>
        </p:spPr>
        <p:txBody>
          <a:bodyPr spcFirstLastPara="1" wrap="square" lIns="0" tIns="0" rIns="0" bIns="0" anchor="b" anchorCtr="0">
            <a:noAutofit/>
          </a:bodyPr>
          <a:lstStyle/>
          <a:p>
            <a:r>
              <a:rPr lang="en-GB" sz="800" b="1" dirty="0">
                <a:latin typeface="Arial Black"/>
                <a:ea typeface="Arial Black"/>
                <a:cs typeface="Arial Black"/>
                <a:sym typeface="Arial Black"/>
              </a:rPr>
              <a:t>Presented by EZ Banye, PMP, PMI-ACP</a:t>
            </a:r>
            <a:endParaRPr dirty="0"/>
          </a:p>
        </p:txBody>
      </p:sp>
      <p:sp>
        <p:nvSpPr>
          <p:cNvPr id="2" name="Date Placeholder 1">
            <a:extLst>
              <a:ext uri="{FF2B5EF4-FFF2-40B4-BE49-F238E27FC236}">
                <a16:creationId xmlns:a16="http://schemas.microsoft.com/office/drawing/2014/main" id="{295D63B1-041B-CC4C-BA06-981D81C4423B}"/>
              </a:ext>
            </a:extLst>
          </p:cNvPr>
          <p:cNvSpPr>
            <a:spLocks noGrp="1"/>
          </p:cNvSpPr>
          <p:nvPr>
            <p:ph type="dt" idx="10"/>
          </p:nvPr>
        </p:nvSpPr>
        <p:spPr/>
        <p:txBody>
          <a:bodyPr/>
          <a:lstStyle/>
          <a:p>
            <a:r>
              <a:rPr lang="en-US"/>
              <a:t>25/07/2024</a:t>
            </a:r>
          </a:p>
        </p:txBody>
      </p:sp>
    </p:spTree>
    <p:extLst>
      <p:ext uri="{BB962C8B-B14F-4D97-AF65-F5344CB8AC3E}">
        <p14:creationId xmlns:p14="http://schemas.microsoft.com/office/powerpoint/2010/main" val="82414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4"/>
          <p:cNvSpPr txBox="1">
            <a:spLocks noGrp="1"/>
          </p:cNvSpPr>
          <p:nvPr>
            <p:ph type="body" idx="1"/>
          </p:nvPr>
        </p:nvSpPr>
        <p:spPr>
          <a:xfrm>
            <a:off x="0" y="0"/>
            <a:ext cx="2236573" cy="6858000"/>
          </a:xfrm>
          <a:prstGeom prst="rect">
            <a:avLst/>
          </a:prstGeom>
          <a:solidFill>
            <a:schemeClr val="accent3">
              <a:lumMod val="75000"/>
            </a:schemeClr>
          </a:solidFill>
          <a:ln>
            <a:noFill/>
          </a:ln>
        </p:spPr>
        <p:txBody>
          <a:bodyPr spcFirstLastPara="1" vert="vert270" wrap="square" lIns="457200" tIns="1188700" rIns="274300" bIns="0" anchor="t" anchorCtr="0">
            <a:noAutofit/>
          </a:bodyPr>
          <a:lstStyle/>
          <a:p>
            <a:pPr marL="0" lvl="0" indent="0" algn="ctr">
              <a:spcBef>
                <a:spcPts val="0"/>
              </a:spcBef>
              <a:buClr>
                <a:srgbClr val="FFFF00"/>
              </a:buClr>
              <a:buSzPts val="5400"/>
            </a:pPr>
            <a:r>
              <a:rPr lang="en-GB" sz="5400" dirty="0">
                <a:solidFill>
                  <a:schemeClr val="bg1"/>
                </a:solidFill>
                <a:latin typeface="Arial Black"/>
                <a:ea typeface="Arial Black"/>
                <a:cs typeface="Arial Black"/>
                <a:sym typeface="Arial Black"/>
              </a:rPr>
              <a:t>      What’s the        </a:t>
            </a:r>
          </a:p>
          <a:p>
            <a:pPr marL="0" lvl="0" indent="0" algn="ctr">
              <a:spcBef>
                <a:spcPts val="0"/>
              </a:spcBef>
              <a:buClr>
                <a:srgbClr val="FFFF00"/>
              </a:buClr>
              <a:buSzPts val="5400"/>
            </a:pPr>
            <a:r>
              <a:rPr lang="en-GB" sz="5400" dirty="0">
                <a:solidFill>
                  <a:schemeClr val="bg1"/>
                </a:solidFill>
                <a:latin typeface="Arial Black"/>
                <a:ea typeface="Arial Black"/>
                <a:cs typeface="Arial Black"/>
                <a:sym typeface="Arial Black"/>
              </a:rPr>
              <a:t>      concern?</a:t>
            </a:r>
            <a:endParaRPr sz="8800" dirty="0">
              <a:solidFill>
                <a:schemeClr val="bg1"/>
              </a:solidFill>
            </a:endParaRPr>
          </a:p>
        </p:txBody>
      </p:sp>
      <p:sp>
        <p:nvSpPr>
          <p:cNvPr id="550" name="Google Shape;550;p54"/>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25/07/2024</a:t>
            </a:r>
            <a:endParaRPr/>
          </a:p>
        </p:txBody>
      </p:sp>
      <p:sp>
        <p:nvSpPr>
          <p:cNvPr id="552" name="Google Shape;552;p54"/>
          <p:cNvSpPr txBox="1">
            <a:spLocks noGrp="1"/>
          </p:cNvSpPr>
          <p:nvPr>
            <p:ph type="body" idx="2"/>
          </p:nvPr>
        </p:nvSpPr>
        <p:spPr>
          <a:xfrm>
            <a:off x="2582563" y="503031"/>
            <a:ext cx="9475058" cy="5852946"/>
          </a:xfrm>
          <a:prstGeom prst="rect">
            <a:avLst/>
          </a:prstGeom>
          <a:noFill/>
          <a:ln>
            <a:noFill/>
          </a:ln>
        </p:spPr>
        <p:txBody>
          <a:bodyPr spcFirstLastPara="1" wrap="square" lIns="0" tIns="0" rIns="0" bIns="0" anchor="t" anchorCtr="0">
            <a:noAutofit/>
          </a:bodyPr>
          <a:lstStyle/>
          <a:p>
            <a:pPr marL="342900" lvl="0" indent="-342900" algn="l" rtl="0">
              <a:lnSpc>
                <a:spcPct val="90000"/>
              </a:lnSpc>
              <a:spcBef>
                <a:spcPts val="0"/>
              </a:spcBef>
              <a:spcAft>
                <a:spcPts val="0"/>
              </a:spcAft>
              <a:buClr>
                <a:schemeClr val="dk1"/>
              </a:buClr>
              <a:buSzPts val="2600"/>
              <a:buFont typeface="Arial"/>
              <a:buChar char="•"/>
            </a:pPr>
            <a:r>
              <a:rPr lang="en-GB" sz="2800" dirty="0">
                <a:latin typeface="Arial Black"/>
                <a:ea typeface="Arial Black"/>
                <a:cs typeface="Arial Black"/>
                <a:sym typeface="Arial Black"/>
              </a:rPr>
              <a:t>Globally, projects have become conduit for delivering value to society.</a:t>
            </a:r>
            <a:endParaRPr sz="2800" dirty="0"/>
          </a:p>
          <a:p>
            <a:pPr marL="342900" lvl="0" indent="-215900" algn="l" rtl="0">
              <a:lnSpc>
                <a:spcPct val="90000"/>
              </a:lnSpc>
              <a:spcBef>
                <a:spcPts val="1000"/>
              </a:spcBef>
              <a:spcAft>
                <a:spcPts val="0"/>
              </a:spcAft>
              <a:buClr>
                <a:schemeClr val="dk1"/>
              </a:buClr>
              <a:buSzPts val="2000"/>
              <a:buFont typeface="Arial"/>
              <a:buNone/>
            </a:pPr>
            <a:endParaRPr sz="2800" dirty="0">
              <a:latin typeface="Arial Black"/>
              <a:ea typeface="Arial Black"/>
              <a:cs typeface="Arial Black"/>
              <a:sym typeface="Arial Black"/>
            </a:endParaRPr>
          </a:p>
          <a:p>
            <a:pPr marL="342900" lvl="0" indent="-342900" algn="l" rtl="0">
              <a:lnSpc>
                <a:spcPct val="90000"/>
              </a:lnSpc>
              <a:spcBef>
                <a:spcPts val="1000"/>
              </a:spcBef>
              <a:spcAft>
                <a:spcPts val="0"/>
              </a:spcAft>
              <a:buClr>
                <a:schemeClr val="dk1"/>
              </a:buClr>
              <a:buSzPts val="2600"/>
              <a:buFont typeface="Arial"/>
              <a:buChar char="•"/>
            </a:pPr>
            <a:r>
              <a:rPr lang="en-GB" sz="2800" b="0" i="0" u="none" strike="noStrike" dirty="0">
                <a:latin typeface="Arial Black"/>
                <a:ea typeface="Arial Black"/>
                <a:cs typeface="Arial Black"/>
                <a:sym typeface="Arial Black"/>
              </a:rPr>
              <a:t>But the </a:t>
            </a:r>
            <a:r>
              <a:rPr lang="en-GB" sz="2800" b="0" i="0" u="none" strike="noStrike" dirty="0">
                <a:solidFill>
                  <a:srgbClr val="00B050"/>
                </a:solidFill>
                <a:latin typeface="Arial Black"/>
                <a:ea typeface="Arial Black"/>
                <a:cs typeface="Arial Black"/>
                <a:sym typeface="Arial Black"/>
              </a:rPr>
              <a:t>SUSTIANABILITY</a:t>
            </a:r>
            <a:r>
              <a:rPr lang="en-GB" sz="2800" b="0" i="0" u="none" strike="noStrike" dirty="0">
                <a:solidFill>
                  <a:srgbClr val="FF0000"/>
                </a:solidFill>
                <a:latin typeface="Arial Black"/>
                <a:ea typeface="Arial Black"/>
                <a:cs typeface="Arial Black"/>
                <a:sym typeface="Arial Black"/>
              </a:rPr>
              <a:t> </a:t>
            </a:r>
            <a:r>
              <a:rPr lang="en-GB" sz="2800" b="0" i="0" u="none" strike="noStrike" dirty="0">
                <a:latin typeface="Arial Black"/>
                <a:ea typeface="Arial Black"/>
                <a:cs typeface="Arial Black"/>
                <a:sym typeface="Arial Black"/>
              </a:rPr>
              <a:t>of these projects is becoming concern.</a:t>
            </a:r>
          </a:p>
          <a:p>
            <a:pPr marL="342900" lvl="0" indent="-342900" algn="l" rtl="0">
              <a:lnSpc>
                <a:spcPct val="90000"/>
              </a:lnSpc>
              <a:spcBef>
                <a:spcPts val="1000"/>
              </a:spcBef>
              <a:spcAft>
                <a:spcPts val="0"/>
              </a:spcAft>
              <a:buClr>
                <a:schemeClr val="dk1"/>
              </a:buClr>
              <a:buSzPts val="2600"/>
              <a:buFont typeface="Arial"/>
              <a:buChar char="•"/>
            </a:pPr>
            <a:endParaRPr lang="en-GB" sz="2800" b="0" i="0" u="none" strike="noStrike" dirty="0">
              <a:latin typeface="Arial Black"/>
              <a:ea typeface="Arial Black"/>
              <a:cs typeface="Arial Black"/>
              <a:sym typeface="Arial Black"/>
            </a:endParaRPr>
          </a:p>
          <a:p>
            <a:pPr marL="342900" lvl="0" indent="-342900">
              <a:buClr>
                <a:srgbClr val="000000"/>
              </a:buClr>
              <a:buSzPts val="2800"/>
              <a:buFont typeface="Arial"/>
              <a:buChar char="•"/>
            </a:pPr>
            <a:r>
              <a:rPr lang="en-GB" sz="2800" dirty="0">
                <a:solidFill>
                  <a:srgbClr val="000000"/>
                </a:solidFill>
                <a:latin typeface="Arial Black"/>
                <a:ea typeface="Arial Black"/>
                <a:cs typeface="Arial Black"/>
                <a:sym typeface="Arial Black"/>
              </a:rPr>
              <a:t>The media inundated with project time and cost overruns, as well as their outright abandonment, no value for money.</a:t>
            </a:r>
            <a:endParaRPr lang="en-GB" sz="2800" dirty="0"/>
          </a:p>
          <a:p>
            <a:pPr marL="342900" lvl="0" indent="-165100">
              <a:buSzPts val="2800"/>
            </a:pPr>
            <a:endParaRPr lang="en-GB" sz="2800" dirty="0">
              <a:latin typeface="Arial Black"/>
              <a:ea typeface="Arial Black"/>
              <a:cs typeface="Arial Black"/>
              <a:sym typeface="Arial Black"/>
            </a:endParaRPr>
          </a:p>
          <a:p>
            <a:pPr marL="342900" lvl="0" indent="-342900">
              <a:buClr>
                <a:srgbClr val="000000"/>
              </a:buClr>
              <a:buSzPts val="2800"/>
              <a:buFont typeface="Arial"/>
              <a:buChar char="•"/>
            </a:pPr>
            <a:r>
              <a:rPr lang="en-GB" sz="2800" dirty="0">
                <a:solidFill>
                  <a:srgbClr val="000000"/>
                </a:solidFill>
                <a:latin typeface="Arial Black"/>
                <a:ea typeface="Arial Black"/>
                <a:cs typeface="Arial Black"/>
                <a:sym typeface="Arial Black"/>
              </a:rPr>
              <a:t>At the decentralised level, public infrastructural projects are becoming the most “notorious” culprits </a:t>
            </a:r>
            <a:endParaRPr lang="en-GB" sz="2800" dirty="0">
              <a:latin typeface="Arial Black"/>
              <a:ea typeface="Arial Black"/>
              <a:cs typeface="Arial Black"/>
              <a:sym typeface="Arial Black"/>
            </a:endParaRPr>
          </a:p>
          <a:p>
            <a:pPr marL="342900" lvl="0" indent="-342900" algn="l" rtl="0">
              <a:lnSpc>
                <a:spcPct val="90000"/>
              </a:lnSpc>
              <a:spcBef>
                <a:spcPts val="1000"/>
              </a:spcBef>
              <a:spcAft>
                <a:spcPts val="0"/>
              </a:spcAft>
              <a:buClr>
                <a:schemeClr val="dk1"/>
              </a:buClr>
              <a:buSzPts val="2600"/>
              <a:buFont typeface="Arial"/>
              <a:buChar char="•"/>
            </a:pPr>
            <a:endParaRPr lang="en-GB" sz="2800" b="0" i="0" u="none" strike="noStrike" dirty="0">
              <a:latin typeface="Arial Black"/>
              <a:ea typeface="Arial Black"/>
              <a:cs typeface="Arial Black"/>
              <a:sym typeface="Arial Black"/>
            </a:endParaRPr>
          </a:p>
          <a:p>
            <a:pPr marL="342900" lvl="0" indent="-177800" algn="l" rtl="0">
              <a:lnSpc>
                <a:spcPct val="90000"/>
              </a:lnSpc>
              <a:spcBef>
                <a:spcPts val="1000"/>
              </a:spcBef>
              <a:spcAft>
                <a:spcPts val="0"/>
              </a:spcAft>
              <a:buClr>
                <a:schemeClr val="dk1"/>
              </a:buClr>
              <a:buSzPts val="2600"/>
              <a:buFont typeface="Arial"/>
              <a:buNone/>
            </a:pPr>
            <a:endParaRPr sz="2800" dirty="0">
              <a:latin typeface="Arial Black"/>
              <a:ea typeface="Arial Black"/>
              <a:cs typeface="Arial Black"/>
              <a:sym typeface="Arial Black"/>
            </a:endParaRPr>
          </a:p>
          <a:p>
            <a:pPr marL="342900" lvl="0" indent="-177800" algn="l" rtl="0">
              <a:lnSpc>
                <a:spcPct val="90000"/>
              </a:lnSpc>
              <a:spcBef>
                <a:spcPts val="1000"/>
              </a:spcBef>
              <a:spcAft>
                <a:spcPts val="0"/>
              </a:spcAft>
              <a:buClr>
                <a:schemeClr val="dk1"/>
              </a:buClr>
              <a:buSzPts val="2600"/>
              <a:buFont typeface="Arial"/>
              <a:buNone/>
            </a:pPr>
            <a:endParaRPr sz="2800" dirty="0">
              <a:latin typeface="Arial Black"/>
              <a:ea typeface="Arial Black"/>
              <a:cs typeface="Arial Black"/>
              <a:sym typeface="Arial Black"/>
            </a:endParaRPr>
          </a:p>
          <a:p>
            <a:pPr marL="342900" lvl="0" indent="-177800" algn="l" rtl="0">
              <a:lnSpc>
                <a:spcPct val="90000"/>
              </a:lnSpc>
              <a:spcBef>
                <a:spcPts val="1000"/>
              </a:spcBef>
              <a:spcAft>
                <a:spcPts val="0"/>
              </a:spcAft>
              <a:buClr>
                <a:schemeClr val="dk1"/>
              </a:buClr>
              <a:buSzPts val="2600"/>
              <a:buFont typeface="Arial"/>
              <a:buNone/>
            </a:pPr>
            <a:endParaRPr sz="2800" dirty="0">
              <a:latin typeface="Arial Black"/>
              <a:ea typeface="Arial Black"/>
              <a:cs typeface="Arial Black"/>
              <a:sym typeface="Arial Black"/>
            </a:endParaRPr>
          </a:p>
          <a:p>
            <a:pPr marL="342900" lvl="0" indent="-177800" algn="l" rtl="0">
              <a:lnSpc>
                <a:spcPct val="90000"/>
              </a:lnSpc>
              <a:spcBef>
                <a:spcPts val="1000"/>
              </a:spcBef>
              <a:spcAft>
                <a:spcPts val="0"/>
              </a:spcAft>
              <a:buClr>
                <a:schemeClr val="dk1"/>
              </a:buClr>
              <a:buSzPts val="2600"/>
              <a:buFont typeface="Arial"/>
              <a:buNone/>
            </a:pPr>
            <a:endParaRPr sz="2800" dirty="0">
              <a:latin typeface="Arial Black"/>
              <a:ea typeface="Arial Black"/>
              <a:cs typeface="Arial Black"/>
              <a:sym typeface="Arial Black"/>
            </a:endParaRPr>
          </a:p>
        </p:txBody>
      </p:sp>
      <p:sp>
        <p:nvSpPr>
          <p:cNvPr id="2" name="Footer Placeholder 1">
            <a:extLst>
              <a:ext uri="{FF2B5EF4-FFF2-40B4-BE49-F238E27FC236}">
                <a16:creationId xmlns:a16="http://schemas.microsoft.com/office/drawing/2014/main" id="{6E3818F3-111E-134F-8DA8-3B2D2D3919FD}"/>
              </a:ext>
            </a:extLst>
          </p:cNvPr>
          <p:cNvSpPr>
            <a:spLocks noGrp="1"/>
          </p:cNvSpPr>
          <p:nvPr>
            <p:ph type="ftr" idx="11"/>
          </p:nvPr>
        </p:nvSpPr>
        <p:spPr/>
        <p:txBody>
          <a:bodyPr/>
          <a:lstStyle/>
          <a:p>
            <a:r>
              <a:rPr lang="en-GB"/>
              <a:t>Presented by EZ Banye, PMP, PMI-ACP</a:t>
            </a:r>
          </a:p>
        </p:txBody>
      </p:sp>
    </p:spTree>
    <p:extLst>
      <p:ext uri="{BB962C8B-B14F-4D97-AF65-F5344CB8AC3E}">
        <p14:creationId xmlns:p14="http://schemas.microsoft.com/office/powerpoint/2010/main" val="90918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4"/>
          <p:cNvSpPr txBox="1">
            <a:spLocks noGrp="1"/>
          </p:cNvSpPr>
          <p:nvPr>
            <p:ph type="body" idx="1"/>
          </p:nvPr>
        </p:nvSpPr>
        <p:spPr>
          <a:xfrm>
            <a:off x="0" y="0"/>
            <a:ext cx="2236573" cy="6858000"/>
          </a:xfrm>
          <a:prstGeom prst="rect">
            <a:avLst/>
          </a:prstGeom>
          <a:solidFill>
            <a:schemeClr val="accent3">
              <a:lumMod val="75000"/>
            </a:schemeClr>
          </a:solidFill>
          <a:ln>
            <a:noFill/>
          </a:ln>
        </p:spPr>
        <p:txBody>
          <a:bodyPr spcFirstLastPara="1" vert="vert270" wrap="square" lIns="457200" tIns="1188700" rIns="274300" bIns="0" anchor="t" anchorCtr="0">
            <a:noAutofit/>
          </a:bodyPr>
          <a:lstStyle/>
          <a:p>
            <a:pPr marL="0" lvl="0" indent="0" algn="ctr">
              <a:spcBef>
                <a:spcPts val="0"/>
              </a:spcBef>
              <a:buClr>
                <a:srgbClr val="FFFF00"/>
              </a:buClr>
              <a:buSzPts val="5400"/>
            </a:pPr>
            <a:r>
              <a:rPr lang="en-GB" sz="5400" dirty="0">
                <a:solidFill>
                  <a:schemeClr val="bg1"/>
                </a:solidFill>
                <a:latin typeface="Arial Black"/>
                <a:ea typeface="Arial Black"/>
                <a:cs typeface="Arial Black"/>
                <a:sym typeface="Arial Black"/>
              </a:rPr>
              <a:t>What’s the concern?</a:t>
            </a:r>
            <a:endParaRPr sz="8800" dirty="0">
              <a:solidFill>
                <a:schemeClr val="bg1"/>
              </a:solidFill>
            </a:endParaRPr>
          </a:p>
        </p:txBody>
      </p:sp>
      <p:sp>
        <p:nvSpPr>
          <p:cNvPr id="550" name="Google Shape;550;p54"/>
          <p:cNvSpPr txBox="1">
            <a:spLocks noGrp="1"/>
          </p:cNvSpPr>
          <p:nvPr>
            <p:ph type="dt" idx="10"/>
          </p:nvPr>
        </p:nvSpPr>
        <p:spPr>
          <a:xfrm>
            <a:off x="9078912" y="6356350"/>
            <a:ext cx="1817687" cy="19881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25/07/2024</a:t>
            </a:r>
            <a:endParaRPr/>
          </a:p>
        </p:txBody>
      </p:sp>
      <p:sp>
        <p:nvSpPr>
          <p:cNvPr id="552" name="Google Shape;552;p54"/>
          <p:cNvSpPr txBox="1">
            <a:spLocks noGrp="1"/>
          </p:cNvSpPr>
          <p:nvPr>
            <p:ph type="body" idx="2"/>
          </p:nvPr>
        </p:nvSpPr>
        <p:spPr>
          <a:xfrm>
            <a:off x="2568709" y="302838"/>
            <a:ext cx="9475058" cy="5945562"/>
          </a:xfrm>
          <a:prstGeom prst="rect">
            <a:avLst/>
          </a:prstGeom>
          <a:noFill/>
          <a:ln>
            <a:noFill/>
          </a:ln>
        </p:spPr>
        <p:txBody>
          <a:bodyPr spcFirstLastPara="1" wrap="square" lIns="0" tIns="0" rIns="0" bIns="0" anchor="t" anchorCtr="0">
            <a:noAutofit/>
          </a:bodyPr>
          <a:lstStyle/>
          <a:p>
            <a:pPr marL="457200" lvl="1" indent="-228600">
              <a:spcBef>
                <a:spcPts val="0"/>
              </a:spcBef>
              <a:buSzPts val="1680"/>
            </a:pPr>
            <a:r>
              <a:rPr lang="en-GB" sz="4000" b="1" dirty="0">
                <a:ea typeface="Arial Black"/>
                <a:cs typeface="Arial" panose="020B0604020202020204" pitchFamily="34" charset="0"/>
                <a:sym typeface="Arial Black"/>
              </a:rPr>
              <a:t>Increasing share of our gross domestic product (GDP) is spent financing projects.</a:t>
            </a:r>
            <a:endParaRPr lang="en-GB" sz="4000" b="1" dirty="0">
              <a:cs typeface="Arial" panose="020B0604020202020204" pitchFamily="34" charset="0"/>
            </a:endParaRPr>
          </a:p>
          <a:p>
            <a:pPr marL="457200" lvl="1" indent="-121920">
              <a:buSzPts val="1680"/>
              <a:buNone/>
            </a:pPr>
            <a:endParaRPr lang="en-GB" sz="4000" b="1" dirty="0">
              <a:ea typeface="Arial Black"/>
              <a:cs typeface="Arial" panose="020B0604020202020204" pitchFamily="34" charset="0"/>
              <a:sym typeface="Arial Black"/>
            </a:endParaRPr>
          </a:p>
          <a:p>
            <a:pPr marL="457200" lvl="1" indent="-228600">
              <a:buSzPts val="1680"/>
            </a:pPr>
            <a:r>
              <a:rPr lang="en-GB" sz="4000" b="1" dirty="0">
                <a:ea typeface="Arial Black"/>
                <a:cs typeface="Arial" panose="020B0604020202020204" pitchFamily="34" charset="0"/>
                <a:sym typeface="Arial Black"/>
              </a:rPr>
              <a:t>Citizens taxes and “</a:t>
            </a:r>
            <a:r>
              <a:rPr lang="en-GB" sz="4000" b="1" dirty="0">
                <a:solidFill>
                  <a:srgbClr val="FF0000"/>
                </a:solidFill>
                <a:ea typeface="Arial Black"/>
                <a:cs typeface="Arial" panose="020B0604020202020204" pitchFamily="34" charset="0"/>
                <a:sym typeface="Arial Black"/>
              </a:rPr>
              <a:t>unscrupulous loans” </a:t>
            </a:r>
            <a:r>
              <a:rPr lang="en-GB" sz="4000" b="1" dirty="0">
                <a:ea typeface="Arial Black"/>
                <a:cs typeface="Arial" panose="020B0604020202020204" pitchFamily="34" charset="0"/>
                <a:sym typeface="Arial Black"/>
              </a:rPr>
              <a:t>are used to embark of these unsustainable projects.</a:t>
            </a:r>
          </a:p>
          <a:p>
            <a:pPr marL="457200" lvl="1" indent="-228600">
              <a:buSzPts val="1680"/>
            </a:pPr>
            <a:endParaRPr lang="en-GB" sz="4000" b="1" dirty="0">
              <a:ea typeface="Arial Black"/>
              <a:cs typeface="Arial" panose="020B0604020202020204" pitchFamily="34" charset="0"/>
              <a:sym typeface="Arial Black"/>
            </a:endParaRPr>
          </a:p>
          <a:p>
            <a:pPr marL="457200" lvl="1" indent="-228600">
              <a:buSzPts val="1680"/>
            </a:pPr>
            <a:r>
              <a:rPr lang="en-GB" sz="4000" b="1" dirty="0">
                <a:ea typeface="Arial Black"/>
                <a:cs typeface="Arial" panose="020B0604020202020204" pitchFamily="34" charset="0"/>
                <a:sym typeface="Arial Black"/>
              </a:rPr>
              <a:t>Over 80% of projects at the decentralised level. </a:t>
            </a:r>
          </a:p>
          <a:p>
            <a:pPr marL="342900" lvl="0" indent="-177800" algn="l" rtl="0">
              <a:lnSpc>
                <a:spcPct val="90000"/>
              </a:lnSpc>
              <a:spcBef>
                <a:spcPts val="1000"/>
              </a:spcBef>
              <a:spcAft>
                <a:spcPts val="0"/>
              </a:spcAft>
              <a:buClr>
                <a:schemeClr val="dk1"/>
              </a:buClr>
              <a:buSzPts val="2600"/>
              <a:buFont typeface="Arial"/>
              <a:buNone/>
            </a:pPr>
            <a:endParaRPr sz="3200" dirty="0">
              <a:latin typeface="Arial Black"/>
              <a:ea typeface="Arial Black"/>
              <a:cs typeface="Arial Black"/>
              <a:sym typeface="Arial Black"/>
            </a:endParaRPr>
          </a:p>
          <a:p>
            <a:pPr marL="342900" lvl="0" indent="-177800" algn="l" rtl="0">
              <a:lnSpc>
                <a:spcPct val="90000"/>
              </a:lnSpc>
              <a:spcBef>
                <a:spcPts val="1000"/>
              </a:spcBef>
              <a:spcAft>
                <a:spcPts val="0"/>
              </a:spcAft>
              <a:buClr>
                <a:schemeClr val="dk1"/>
              </a:buClr>
              <a:buSzPts val="2600"/>
              <a:buFont typeface="Arial"/>
              <a:buNone/>
            </a:pPr>
            <a:endParaRPr sz="3200" dirty="0">
              <a:latin typeface="Arial Black"/>
              <a:ea typeface="Arial Black"/>
              <a:cs typeface="Arial Black"/>
              <a:sym typeface="Arial Black"/>
            </a:endParaRPr>
          </a:p>
          <a:p>
            <a:pPr marL="342900" lvl="0" indent="-177800" algn="l" rtl="0">
              <a:lnSpc>
                <a:spcPct val="90000"/>
              </a:lnSpc>
              <a:spcBef>
                <a:spcPts val="1000"/>
              </a:spcBef>
              <a:spcAft>
                <a:spcPts val="0"/>
              </a:spcAft>
              <a:buClr>
                <a:schemeClr val="dk1"/>
              </a:buClr>
              <a:buSzPts val="2600"/>
              <a:buFont typeface="Arial"/>
              <a:buNone/>
            </a:pPr>
            <a:endParaRPr sz="3200" dirty="0">
              <a:latin typeface="Arial Black"/>
              <a:ea typeface="Arial Black"/>
              <a:cs typeface="Arial Black"/>
              <a:sym typeface="Arial Black"/>
            </a:endParaRPr>
          </a:p>
          <a:p>
            <a:pPr marL="342900" lvl="0" indent="-177800" algn="l" rtl="0">
              <a:lnSpc>
                <a:spcPct val="90000"/>
              </a:lnSpc>
              <a:spcBef>
                <a:spcPts val="1000"/>
              </a:spcBef>
              <a:spcAft>
                <a:spcPts val="0"/>
              </a:spcAft>
              <a:buClr>
                <a:schemeClr val="dk1"/>
              </a:buClr>
              <a:buSzPts val="2600"/>
              <a:buFont typeface="Arial"/>
              <a:buNone/>
            </a:pPr>
            <a:endParaRPr sz="3200" dirty="0">
              <a:latin typeface="Arial Black"/>
              <a:ea typeface="Arial Black"/>
              <a:cs typeface="Arial Black"/>
              <a:sym typeface="Arial Black"/>
            </a:endParaRPr>
          </a:p>
        </p:txBody>
      </p:sp>
      <p:sp>
        <p:nvSpPr>
          <p:cNvPr id="2" name="Footer Placeholder 1">
            <a:extLst>
              <a:ext uri="{FF2B5EF4-FFF2-40B4-BE49-F238E27FC236}">
                <a16:creationId xmlns:a16="http://schemas.microsoft.com/office/drawing/2014/main" id="{6E3818F3-111E-134F-8DA8-3B2D2D3919FD}"/>
              </a:ext>
            </a:extLst>
          </p:cNvPr>
          <p:cNvSpPr>
            <a:spLocks noGrp="1"/>
          </p:cNvSpPr>
          <p:nvPr>
            <p:ph type="ftr" idx="11"/>
          </p:nvPr>
        </p:nvSpPr>
        <p:spPr/>
        <p:txBody>
          <a:bodyPr/>
          <a:lstStyle/>
          <a:p>
            <a:r>
              <a:rPr lang="en-GB"/>
              <a:t>Presented by EZ Banye, PMP, PMI-ACP</a:t>
            </a:r>
          </a:p>
        </p:txBody>
      </p:sp>
    </p:spTree>
    <p:extLst>
      <p:ext uri="{BB962C8B-B14F-4D97-AF65-F5344CB8AC3E}">
        <p14:creationId xmlns:p14="http://schemas.microsoft.com/office/powerpoint/2010/main" val="1584767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6A8E5-AD8F-D843-9BEF-0B56FA07B80D}"/>
              </a:ext>
            </a:extLst>
          </p:cNvPr>
          <p:cNvSpPr>
            <a:spLocks noGrp="1"/>
          </p:cNvSpPr>
          <p:nvPr>
            <p:ph type="dt" idx="10"/>
          </p:nvPr>
        </p:nvSpPr>
        <p:spPr/>
        <p:txBody>
          <a:bodyPr/>
          <a:lstStyle/>
          <a:p>
            <a:r>
              <a:rPr lang="en-US"/>
              <a:t>25/07/2024</a:t>
            </a:r>
          </a:p>
        </p:txBody>
      </p:sp>
      <p:sp>
        <p:nvSpPr>
          <p:cNvPr id="3" name="Footer Placeholder 2">
            <a:extLst>
              <a:ext uri="{FF2B5EF4-FFF2-40B4-BE49-F238E27FC236}">
                <a16:creationId xmlns:a16="http://schemas.microsoft.com/office/drawing/2014/main" id="{B7E0A12D-6359-5742-BEA6-725DA25EA7A5}"/>
              </a:ext>
            </a:extLst>
          </p:cNvPr>
          <p:cNvSpPr>
            <a:spLocks noGrp="1"/>
          </p:cNvSpPr>
          <p:nvPr>
            <p:ph type="ftr" idx="11"/>
          </p:nvPr>
        </p:nvSpPr>
        <p:spPr/>
        <p:txBody>
          <a:bodyPr/>
          <a:lstStyle/>
          <a:p>
            <a:r>
              <a:rPr lang="en-GB"/>
              <a:t>Presented by EZ Banye, PMP, PMI-ACP</a:t>
            </a:r>
          </a:p>
        </p:txBody>
      </p:sp>
      <p:sp>
        <p:nvSpPr>
          <p:cNvPr id="4" name="Rounded Rectangle 3">
            <a:extLst>
              <a:ext uri="{FF2B5EF4-FFF2-40B4-BE49-F238E27FC236}">
                <a16:creationId xmlns:a16="http://schemas.microsoft.com/office/drawing/2014/main" id="{8FE5215E-CBB5-BF44-B9A9-6EC6FFE38972}"/>
              </a:ext>
            </a:extLst>
          </p:cNvPr>
          <p:cNvSpPr/>
          <p:nvPr/>
        </p:nvSpPr>
        <p:spPr>
          <a:xfrm>
            <a:off x="1000125" y="1657350"/>
            <a:ext cx="2728913" cy="1071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H" sz="3600" dirty="0"/>
              <a:t>SCOPE</a:t>
            </a:r>
          </a:p>
        </p:txBody>
      </p:sp>
      <p:sp>
        <p:nvSpPr>
          <p:cNvPr id="5" name="Rounded Rectangle 4">
            <a:extLst>
              <a:ext uri="{FF2B5EF4-FFF2-40B4-BE49-F238E27FC236}">
                <a16:creationId xmlns:a16="http://schemas.microsoft.com/office/drawing/2014/main" id="{A371828D-3D54-7045-8CC7-4B006D508103}"/>
              </a:ext>
            </a:extLst>
          </p:cNvPr>
          <p:cNvSpPr/>
          <p:nvPr/>
        </p:nvSpPr>
        <p:spPr>
          <a:xfrm>
            <a:off x="1000124" y="3005136"/>
            <a:ext cx="2728913" cy="1071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H" sz="3600" dirty="0"/>
              <a:t>TIME</a:t>
            </a:r>
          </a:p>
        </p:txBody>
      </p:sp>
      <p:sp>
        <p:nvSpPr>
          <p:cNvPr id="6" name="Rounded Rectangle 5">
            <a:extLst>
              <a:ext uri="{FF2B5EF4-FFF2-40B4-BE49-F238E27FC236}">
                <a16:creationId xmlns:a16="http://schemas.microsoft.com/office/drawing/2014/main" id="{A7471D01-D88E-3E4F-BEEE-DFA508014ED5}"/>
              </a:ext>
            </a:extLst>
          </p:cNvPr>
          <p:cNvSpPr/>
          <p:nvPr/>
        </p:nvSpPr>
        <p:spPr>
          <a:xfrm>
            <a:off x="1000124" y="4352922"/>
            <a:ext cx="2728913" cy="107156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H" sz="3600" dirty="0"/>
              <a:t>BUDGETS</a:t>
            </a:r>
          </a:p>
        </p:txBody>
      </p:sp>
      <p:sp>
        <p:nvSpPr>
          <p:cNvPr id="8" name="Rounded Rectangle 7">
            <a:extLst>
              <a:ext uri="{FF2B5EF4-FFF2-40B4-BE49-F238E27FC236}">
                <a16:creationId xmlns:a16="http://schemas.microsoft.com/office/drawing/2014/main" id="{EA5C0552-6C95-7940-BBF5-53E12856FCFA}"/>
              </a:ext>
            </a:extLst>
          </p:cNvPr>
          <p:cNvSpPr/>
          <p:nvPr/>
        </p:nvSpPr>
        <p:spPr>
          <a:xfrm>
            <a:off x="4429123" y="2999582"/>
            <a:ext cx="2728913" cy="1071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H" sz="3600" dirty="0"/>
              <a:t>PROJECTS</a:t>
            </a:r>
          </a:p>
        </p:txBody>
      </p:sp>
      <p:sp>
        <p:nvSpPr>
          <p:cNvPr id="10" name="Rounded Rectangle 9">
            <a:extLst>
              <a:ext uri="{FF2B5EF4-FFF2-40B4-BE49-F238E27FC236}">
                <a16:creationId xmlns:a16="http://schemas.microsoft.com/office/drawing/2014/main" id="{C2A1BFB1-1921-AF49-BE2C-AB3583EA08AB}"/>
              </a:ext>
            </a:extLst>
          </p:cNvPr>
          <p:cNvSpPr/>
          <p:nvPr/>
        </p:nvSpPr>
        <p:spPr>
          <a:xfrm>
            <a:off x="7700963" y="2999581"/>
            <a:ext cx="4491037" cy="107156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H" sz="3600" dirty="0"/>
              <a:t>SUSTAINABILITY</a:t>
            </a:r>
          </a:p>
        </p:txBody>
      </p:sp>
      <p:sp>
        <p:nvSpPr>
          <p:cNvPr id="11" name="TextBox 10">
            <a:extLst>
              <a:ext uri="{FF2B5EF4-FFF2-40B4-BE49-F238E27FC236}">
                <a16:creationId xmlns:a16="http://schemas.microsoft.com/office/drawing/2014/main" id="{17331A22-2418-AF43-8220-112F2C6D7867}"/>
              </a:ext>
            </a:extLst>
          </p:cNvPr>
          <p:cNvSpPr txBox="1"/>
          <p:nvPr/>
        </p:nvSpPr>
        <p:spPr>
          <a:xfrm>
            <a:off x="1000124" y="342900"/>
            <a:ext cx="8715376" cy="769441"/>
          </a:xfrm>
          <a:prstGeom prst="rect">
            <a:avLst/>
          </a:prstGeom>
          <a:noFill/>
        </p:spPr>
        <p:txBody>
          <a:bodyPr wrap="square" rtlCol="0">
            <a:spAutoFit/>
          </a:bodyPr>
          <a:lstStyle/>
          <a:p>
            <a:r>
              <a:rPr lang="en-GH" sz="4400" dirty="0">
                <a:solidFill>
                  <a:srgbClr val="FF0000"/>
                </a:solidFill>
              </a:rPr>
              <a:t>Access to data……Problematic</a:t>
            </a:r>
          </a:p>
        </p:txBody>
      </p:sp>
      <p:sp>
        <p:nvSpPr>
          <p:cNvPr id="13" name="Rounded Rectangle 12">
            <a:extLst>
              <a:ext uri="{FF2B5EF4-FFF2-40B4-BE49-F238E27FC236}">
                <a16:creationId xmlns:a16="http://schemas.microsoft.com/office/drawing/2014/main" id="{DF64041B-A5E4-FE4F-9A7F-C134942B08A5}"/>
              </a:ext>
            </a:extLst>
          </p:cNvPr>
          <p:cNvSpPr/>
          <p:nvPr/>
        </p:nvSpPr>
        <p:spPr>
          <a:xfrm>
            <a:off x="1000124" y="5700708"/>
            <a:ext cx="11191875" cy="45720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H" sz="3600" dirty="0"/>
              <a:t>No Clarity on DoD</a:t>
            </a:r>
          </a:p>
        </p:txBody>
      </p:sp>
    </p:spTree>
    <p:extLst>
      <p:ext uri="{BB962C8B-B14F-4D97-AF65-F5344CB8AC3E}">
        <p14:creationId xmlns:p14="http://schemas.microsoft.com/office/powerpoint/2010/main" val="2611627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6"/>
          <p:cNvSpPr txBox="1">
            <a:spLocks noGrp="1"/>
          </p:cNvSpPr>
          <p:nvPr>
            <p:ph type="title"/>
          </p:nvPr>
        </p:nvSpPr>
        <p:spPr>
          <a:xfrm>
            <a:off x="314325" y="106328"/>
            <a:ext cx="11558588" cy="70805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FF0000"/>
              </a:buClr>
              <a:buSzPct val="100000"/>
              <a:buFont typeface="Arial"/>
              <a:buNone/>
            </a:pPr>
            <a:r>
              <a:rPr lang="en-GB" sz="3600" b="1" dirty="0">
                <a:solidFill>
                  <a:srgbClr val="7030A0"/>
                </a:solidFill>
              </a:rPr>
              <a:t>Budget expenditure and sustainability </a:t>
            </a:r>
            <a:r>
              <a:rPr lang="en-GB" b="1" dirty="0">
                <a:solidFill>
                  <a:srgbClr val="FF0000"/>
                </a:solidFill>
              </a:rPr>
              <a:t>(Mid year budget)</a:t>
            </a:r>
            <a:endParaRPr sz="3600" b="1" dirty="0">
              <a:solidFill>
                <a:srgbClr val="FF0000"/>
              </a:solidFill>
              <a:latin typeface="Arial"/>
              <a:ea typeface="Arial"/>
              <a:cs typeface="Arial"/>
              <a:sym typeface="Arial"/>
            </a:endParaRPr>
          </a:p>
        </p:txBody>
      </p:sp>
      <p:sp>
        <p:nvSpPr>
          <p:cNvPr id="569" name="Google Shape;569;p56"/>
          <p:cNvSpPr txBox="1">
            <a:spLocks noGrp="1"/>
          </p:cNvSpPr>
          <p:nvPr>
            <p:ph type="body" idx="1"/>
          </p:nvPr>
        </p:nvSpPr>
        <p:spPr>
          <a:xfrm>
            <a:off x="300039" y="975673"/>
            <a:ext cx="6072189" cy="5480083"/>
          </a:xfrm>
          <a:prstGeom prst="rect">
            <a:avLst/>
          </a:prstGeom>
          <a:noFill/>
          <a:ln>
            <a:noFill/>
          </a:ln>
        </p:spPr>
        <p:txBody>
          <a:bodyPr spcFirstLastPara="1" wrap="square" lIns="0" tIns="0" rIns="0" bIns="0" anchor="t" anchorCtr="0">
            <a:noAutofit/>
          </a:bodyPr>
          <a:lstStyle/>
          <a:p>
            <a:pPr marL="571500" indent="-342900">
              <a:buFont typeface="Wingdings" pitchFamily="2" charset="2"/>
              <a:buChar char="Ø"/>
            </a:pPr>
            <a:r>
              <a:rPr lang="en-GB" sz="2000" b="1" dirty="0">
                <a:solidFill>
                  <a:srgbClr val="FF0000"/>
                </a:solidFill>
                <a:latin typeface="+mj-lt"/>
              </a:rPr>
              <a:t>GH¢5.4 billion </a:t>
            </a:r>
            <a:r>
              <a:rPr lang="en-GB" sz="2000" b="1" dirty="0">
                <a:latin typeface="+mj-lt"/>
              </a:rPr>
              <a:t>spent to support LEAP, School Feeding programme, Capitation Grant and NHIS since January, 2024</a:t>
            </a:r>
          </a:p>
          <a:p>
            <a:pPr marL="571500" indent="-342900">
              <a:buFont typeface="Wingdings" pitchFamily="2" charset="2"/>
              <a:buChar char="Ø"/>
            </a:pPr>
            <a:r>
              <a:rPr lang="en-GB" sz="2000" b="1" dirty="0">
                <a:solidFill>
                  <a:srgbClr val="FF0000"/>
                </a:solidFill>
                <a:latin typeface="+mj-lt"/>
              </a:rPr>
              <a:t>GH¢1.5 billion </a:t>
            </a:r>
            <a:r>
              <a:rPr lang="en-GB" sz="2000" b="1" dirty="0">
                <a:latin typeface="+mj-lt"/>
              </a:rPr>
              <a:t>on Free SHS programme between January and June this year. (over GH¢ 9.9 billion to date)</a:t>
            </a:r>
          </a:p>
          <a:p>
            <a:pPr marL="571500" indent="-342900">
              <a:buFont typeface="Wingdings" pitchFamily="2" charset="2"/>
              <a:buChar char="Ø"/>
            </a:pPr>
            <a:endParaRPr lang="en-GB" sz="2000" b="1" dirty="0">
              <a:latin typeface="+mj-lt"/>
            </a:endParaRPr>
          </a:p>
          <a:p>
            <a:pPr marL="571500" indent="-342900">
              <a:buFont typeface="Wingdings" pitchFamily="2" charset="2"/>
              <a:buChar char="Ø"/>
            </a:pPr>
            <a:r>
              <a:rPr lang="en-GB" sz="2000" b="1" dirty="0"/>
              <a:t>over </a:t>
            </a:r>
            <a:r>
              <a:rPr lang="en-GB" sz="2000" b="1" dirty="0">
                <a:solidFill>
                  <a:srgbClr val="FF0000"/>
                </a:solidFill>
              </a:rPr>
              <a:t>GH¢662 million </a:t>
            </a:r>
            <a:r>
              <a:rPr lang="en-GB" sz="2000" b="1" dirty="0"/>
              <a:t>was paid to caterers as at June 2024</a:t>
            </a:r>
          </a:p>
          <a:p>
            <a:pPr marL="571500" indent="-342900">
              <a:buFont typeface="Wingdings" pitchFamily="2" charset="2"/>
              <a:buChar char="Ø"/>
            </a:pPr>
            <a:endParaRPr lang="en-GB" sz="2000" b="1" dirty="0"/>
          </a:p>
          <a:p>
            <a:pPr marL="571500" indent="-342900">
              <a:buFont typeface="Wingdings" pitchFamily="2" charset="2"/>
              <a:buChar char="Ø"/>
            </a:pPr>
            <a:r>
              <a:rPr lang="en-GB" sz="2000" b="1" dirty="0">
                <a:solidFill>
                  <a:srgbClr val="FF0000"/>
                </a:solidFill>
              </a:rPr>
              <a:t>GH¢38 million </a:t>
            </a:r>
            <a:r>
              <a:rPr lang="en-GB" sz="2000" b="1" dirty="0"/>
              <a:t>as Capitation Grant for the first half of 2024</a:t>
            </a:r>
          </a:p>
          <a:p>
            <a:pPr marL="571500" indent="-342900">
              <a:buFont typeface="Wingdings" pitchFamily="2" charset="2"/>
              <a:buChar char="Ø"/>
            </a:pPr>
            <a:endParaRPr lang="en-GB" sz="2000" b="1" dirty="0">
              <a:latin typeface="+mj-lt"/>
            </a:endParaRPr>
          </a:p>
          <a:p>
            <a:pPr marL="571500" indent="-342900">
              <a:buFont typeface="Wingdings" pitchFamily="2" charset="2"/>
              <a:buChar char="Ø"/>
            </a:pPr>
            <a:r>
              <a:rPr lang="en-GB" sz="2000" b="1" dirty="0">
                <a:latin typeface="+mj-lt"/>
              </a:rPr>
              <a:t>Spent </a:t>
            </a:r>
            <a:r>
              <a:rPr lang="en-GB" sz="2000" b="1" dirty="0">
                <a:solidFill>
                  <a:srgbClr val="FF0000"/>
                </a:solidFill>
                <a:latin typeface="+mj-lt"/>
              </a:rPr>
              <a:t>GH¢12 billion </a:t>
            </a:r>
            <a:r>
              <a:rPr lang="en-GB" sz="2000" b="1" dirty="0">
                <a:latin typeface="+mj-lt"/>
              </a:rPr>
              <a:t>on Domestic Debt Exchange programme, since February</a:t>
            </a:r>
          </a:p>
          <a:p>
            <a:endParaRPr lang="en-GB" sz="2000" b="1" dirty="0">
              <a:latin typeface="+mj-lt"/>
            </a:endParaRPr>
          </a:p>
          <a:p>
            <a:endParaRPr lang="en-GB" sz="2000" b="1" dirty="0">
              <a:latin typeface="+mj-lt"/>
            </a:endParaRPr>
          </a:p>
          <a:p>
            <a:pPr marL="457200" lvl="1" indent="-121920" algn="l" rtl="0">
              <a:lnSpc>
                <a:spcPct val="90000"/>
              </a:lnSpc>
              <a:spcBef>
                <a:spcPts val="500"/>
              </a:spcBef>
              <a:spcAft>
                <a:spcPts val="0"/>
              </a:spcAft>
              <a:buSzPts val="1680"/>
              <a:buNone/>
            </a:pPr>
            <a:endParaRPr sz="2800" b="1" dirty="0">
              <a:latin typeface="+mj-lt"/>
              <a:ea typeface="Arial Black"/>
              <a:cs typeface="Arial Black"/>
              <a:sym typeface="Arial Black"/>
            </a:endParaRPr>
          </a:p>
        </p:txBody>
      </p:sp>
      <p:sp>
        <p:nvSpPr>
          <p:cNvPr id="570" name="Google Shape;570;p56"/>
          <p:cNvSpPr txBox="1">
            <a:spLocks noGrp="1"/>
          </p:cNvSpPr>
          <p:nvPr>
            <p:ph type="ftr" idx="11"/>
          </p:nvPr>
        </p:nvSpPr>
        <p:spPr>
          <a:xfrm>
            <a:off x="1456660" y="6523071"/>
            <a:ext cx="7490489" cy="228601"/>
          </a:xfrm>
          <a:prstGeom prst="rect">
            <a:avLst/>
          </a:prstGeom>
          <a:noFill/>
          <a:ln>
            <a:noFill/>
          </a:ln>
        </p:spPr>
        <p:txBody>
          <a:bodyPr spcFirstLastPara="1" wrap="square" lIns="0" tIns="0" rIns="0" bIns="0" anchor="b" anchorCtr="0">
            <a:noAutofit/>
          </a:bodyPr>
          <a:lstStyle/>
          <a:p>
            <a:r>
              <a:rPr lang="en-GB" sz="800" b="1" dirty="0">
                <a:latin typeface="Arial Black"/>
                <a:ea typeface="Arial Black"/>
                <a:cs typeface="Arial Black"/>
                <a:sym typeface="Arial Black"/>
              </a:rPr>
              <a:t>Presented by EZ Banye, PMP, PMI-ACP</a:t>
            </a:r>
            <a:endParaRPr dirty="0"/>
          </a:p>
        </p:txBody>
      </p:sp>
      <p:sp>
        <p:nvSpPr>
          <p:cNvPr id="2" name="Date Placeholder 1">
            <a:extLst>
              <a:ext uri="{FF2B5EF4-FFF2-40B4-BE49-F238E27FC236}">
                <a16:creationId xmlns:a16="http://schemas.microsoft.com/office/drawing/2014/main" id="{835B25CB-AB90-5940-8540-C0B7BBCB6454}"/>
              </a:ext>
            </a:extLst>
          </p:cNvPr>
          <p:cNvSpPr>
            <a:spLocks noGrp="1"/>
          </p:cNvSpPr>
          <p:nvPr>
            <p:ph type="dt" idx="10"/>
          </p:nvPr>
        </p:nvSpPr>
        <p:spPr/>
        <p:txBody>
          <a:bodyPr/>
          <a:lstStyle/>
          <a:p>
            <a:r>
              <a:rPr lang="en-US"/>
              <a:t>25/07/2024</a:t>
            </a:r>
          </a:p>
        </p:txBody>
      </p:sp>
      <p:sp>
        <p:nvSpPr>
          <p:cNvPr id="6" name="Google Shape;569;p56">
            <a:extLst>
              <a:ext uri="{FF2B5EF4-FFF2-40B4-BE49-F238E27FC236}">
                <a16:creationId xmlns:a16="http://schemas.microsoft.com/office/drawing/2014/main" id="{016DE01E-E383-214F-A613-4DFC8BCE32F2}"/>
              </a:ext>
            </a:extLst>
          </p:cNvPr>
          <p:cNvSpPr txBox="1">
            <a:spLocks/>
          </p:cNvSpPr>
          <p:nvPr/>
        </p:nvSpPr>
        <p:spPr>
          <a:xfrm>
            <a:off x="6400806" y="1009330"/>
            <a:ext cx="5486399" cy="548008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914400" marR="0" lvl="1" indent="-297180" algn="l" rtl="0">
              <a:lnSpc>
                <a:spcPct val="90000"/>
              </a:lnSpc>
              <a:spcBef>
                <a:spcPts val="500"/>
              </a:spcBef>
              <a:spcAft>
                <a:spcPts val="0"/>
              </a:spcAft>
              <a:buClr>
                <a:srgbClr val="FF610D"/>
              </a:buClr>
              <a:buSzPts val="108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20039" algn="l" rtl="0">
              <a:lnSpc>
                <a:spcPct val="90000"/>
              </a:lnSpc>
              <a:spcBef>
                <a:spcPts val="500"/>
              </a:spcBef>
              <a:spcAft>
                <a:spcPts val="0"/>
              </a:spcAft>
              <a:buClr>
                <a:srgbClr val="FF610D"/>
              </a:buClr>
              <a:buSzPts val="144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71500" indent="-342900">
              <a:buFont typeface="Wingdings" pitchFamily="2" charset="2"/>
              <a:buChar char="Ø"/>
            </a:pPr>
            <a:r>
              <a:rPr lang="en-GB" sz="2000" b="1" dirty="0"/>
              <a:t>Invested </a:t>
            </a:r>
            <a:r>
              <a:rPr lang="en-GB" sz="2000" b="1" dirty="0">
                <a:solidFill>
                  <a:srgbClr val="FF0000"/>
                </a:solidFill>
              </a:rPr>
              <a:t>GH¢10 billion </a:t>
            </a:r>
            <a:r>
              <a:rPr lang="en-GB" sz="2000" b="1" dirty="0"/>
              <a:t>in the Road Sector since January, 2024</a:t>
            </a:r>
          </a:p>
          <a:p>
            <a:pPr marL="571500" indent="-342900">
              <a:buFont typeface="Wingdings" pitchFamily="2" charset="2"/>
              <a:buChar char="Ø"/>
            </a:pPr>
            <a:endParaRPr lang="en-GB" sz="2000" b="1" dirty="0"/>
          </a:p>
          <a:p>
            <a:pPr marL="571500" indent="-342900">
              <a:buFont typeface="Wingdings" pitchFamily="2" charset="2"/>
              <a:buChar char="Ø"/>
            </a:pPr>
            <a:r>
              <a:rPr lang="en-GB" sz="2000" b="1" dirty="0"/>
              <a:t>Invested about </a:t>
            </a:r>
            <a:r>
              <a:rPr lang="en-GB" sz="2000" b="1" dirty="0">
                <a:solidFill>
                  <a:srgbClr val="FF0000"/>
                </a:solidFill>
              </a:rPr>
              <a:t>GH¢135 million </a:t>
            </a:r>
            <a:r>
              <a:rPr lang="en-GB" sz="2000" b="1" dirty="0"/>
              <a:t>in the National Identification Programme</a:t>
            </a:r>
          </a:p>
          <a:p>
            <a:pPr marL="571500" indent="-342900">
              <a:buFont typeface="Wingdings" pitchFamily="2" charset="2"/>
              <a:buChar char="Ø"/>
            </a:pPr>
            <a:endParaRPr lang="en-GB" sz="2000" b="1" dirty="0"/>
          </a:p>
          <a:p>
            <a:pPr marL="571500" indent="-342900">
              <a:buFont typeface="Wingdings" pitchFamily="2" charset="2"/>
              <a:buChar char="Ø"/>
            </a:pPr>
            <a:r>
              <a:rPr lang="en-GB" sz="2000" b="1" dirty="0"/>
              <a:t>the disburse </a:t>
            </a:r>
            <a:r>
              <a:rPr lang="en-GB" sz="2000" b="1" dirty="0">
                <a:solidFill>
                  <a:srgbClr val="FF0000"/>
                </a:solidFill>
              </a:rPr>
              <a:t>GH¢1.5 billion </a:t>
            </a:r>
            <a:r>
              <a:rPr lang="en-GB" sz="2000" b="1" dirty="0"/>
              <a:t>to provide relief and bailout for locked up capital </a:t>
            </a:r>
          </a:p>
          <a:p>
            <a:pPr marL="228600" indent="0"/>
            <a:endParaRPr lang="en-GB" sz="2000" b="1" dirty="0"/>
          </a:p>
          <a:p>
            <a:pPr marL="571500" indent="-342900">
              <a:buFont typeface="Wingdings" pitchFamily="2" charset="2"/>
              <a:buChar char="Ø"/>
            </a:pPr>
            <a:r>
              <a:rPr lang="en-GB" sz="2000" b="1" dirty="0">
                <a:solidFill>
                  <a:srgbClr val="FF0000"/>
                </a:solidFill>
              </a:rPr>
              <a:t>US$6.1 million </a:t>
            </a:r>
            <a:r>
              <a:rPr lang="en-GB" sz="2000" b="1" dirty="0"/>
              <a:t>on youths in agriculture entrepreneurship  </a:t>
            </a:r>
          </a:p>
          <a:p>
            <a:pPr marL="571500" indent="-342900">
              <a:buFont typeface="Wingdings" pitchFamily="2" charset="2"/>
              <a:buChar char="Ø"/>
            </a:pPr>
            <a:endParaRPr lang="en-GB" sz="2000" b="1" dirty="0"/>
          </a:p>
          <a:p>
            <a:pPr marL="571500" indent="-342900">
              <a:buFont typeface="Wingdings" pitchFamily="2" charset="2"/>
              <a:buChar char="Ø"/>
            </a:pPr>
            <a:r>
              <a:rPr lang="en-GB" sz="2000" b="1" dirty="0">
                <a:solidFill>
                  <a:srgbClr val="FF0000"/>
                </a:solidFill>
              </a:rPr>
              <a:t>GH¢750 million </a:t>
            </a:r>
            <a:r>
              <a:rPr lang="en-GB" sz="2000" b="1" dirty="0"/>
              <a:t>CAP-</a:t>
            </a:r>
            <a:r>
              <a:rPr lang="en-GB" sz="2000" b="1" dirty="0" err="1"/>
              <a:t>BuSS</a:t>
            </a:r>
            <a:r>
              <a:rPr lang="en-GB" sz="2000" b="1" dirty="0"/>
              <a:t> Programme to directly Support Micro, Small and Medium-Sized Enterprises</a:t>
            </a:r>
          </a:p>
        </p:txBody>
      </p:sp>
    </p:spTree>
    <p:extLst>
      <p:ext uri="{BB962C8B-B14F-4D97-AF65-F5344CB8AC3E}">
        <p14:creationId xmlns:p14="http://schemas.microsoft.com/office/powerpoint/2010/main" val="28449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2" name="Date Placeholder 1">
            <a:extLst>
              <a:ext uri="{FF2B5EF4-FFF2-40B4-BE49-F238E27FC236}">
                <a16:creationId xmlns:a16="http://schemas.microsoft.com/office/drawing/2014/main" id="{835B25CB-AB90-5940-8540-C0B7BBCB6454}"/>
              </a:ext>
            </a:extLst>
          </p:cNvPr>
          <p:cNvSpPr>
            <a:spLocks noGrp="1"/>
          </p:cNvSpPr>
          <p:nvPr>
            <p:ph type="dt" idx="10"/>
          </p:nvPr>
        </p:nvSpPr>
        <p:spPr/>
        <p:txBody>
          <a:bodyPr/>
          <a:lstStyle/>
          <a:p>
            <a:r>
              <a:rPr lang="en-US"/>
              <a:t>25/07/2024</a:t>
            </a:r>
          </a:p>
        </p:txBody>
      </p:sp>
      <p:sp>
        <p:nvSpPr>
          <p:cNvPr id="570" name="Google Shape;570;p56"/>
          <p:cNvSpPr txBox="1">
            <a:spLocks noGrp="1"/>
          </p:cNvSpPr>
          <p:nvPr>
            <p:ph type="ftr" idx="11"/>
          </p:nvPr>
        </p:nvSpPr>
        <p:spPr>
          <a:prstGeom prst="rect">
            <a:avLst/>
          </a:prstGeom>
          <a:noFill/>
          <a:ln>
            <a:noFill/>
          </a:ln>
        </p:spPr>
        <p:txBody>
          <a:bodyPr spcFirstLastPara="1" wrap="square" lIns="0" tIns="0" rIns="0" bIns="0" anchor="b" anchorCtr="0">
            <a:noAutofit/>
          </a:bodyPr>
          <a:lstStyle/>
          <a:p>
            <a:r>
              <a:rPr lang="en-GB" sz="800" b="1" dirty="0">
                <a:latin typeface="Arial Black"/>
                <a:ea typeface="Arial Black"/>
                <a:cs typeface="Arial Black"/>
                <a:sym typeface="Arial Black"/>
              </a:rPr>
              <a:t>Presented by EZ Banye, PMP, PMI-ACP</a:t>
            </a:r>
            <a:endParaRPr dirty="0"/>
          </a:p>
        </p:txBody>
      </p:sp>
      <p:sp>
        <p:nvSpPr>
          <p:cNvPr id="569" name="Google Shape;569;p56"/>
          <p:cNvSpPr txBox="1">
            <a:spLocks noGrp="1"/>
          </p:cNvSpPr>
          <p:nvPr>
            <p:ph type="body" idx="4294967295"/>
          </p:nvPr>
        </p:nvSpPr>
        <p:spPr>
          <a:xfrm>
            <a:off x="296354" y="838201"/>
            <a:ext cx="5744085" cy="5716588"/>
          </a:xfrm>
          <a:prstGeom prst="rect">
            <a:avLst/>
          </a:prstGeom>
          <a:noFill/>
          <a:ln>
            <a:noFill/>
          </a:ln>
        </p:spPr>
        <p:txBody>
          <a:bodyPr spcFirstLastPara="1" wrap="square" lIns="0" tIns="0" rIns="0" bIns="0" anchor="t" anchorCtr="0">
            <a:noAutofit/>
          </a:bodyPr>
          <a:lstStyle/>
          <a:p>
            <a:pPr algn="ctr"/>
            <a:endParaRPr lang="en-GB" dirty="0">
              <a:solidFill>
                <a:schemeClr val="tx1"/>
              </a:solidFill>
            </a:endParaRPr>
          </a:p>
          <a:p>
            <a:pPr algn="ctr"/>
            <a:r>
              <a:rPr lang="en-GB" sz="4400" dirty="0">
                <a:solidFill>
                  <a:schemeClr val="tx1"/>
                </a:solidFill>
              </a:rPr>
              <a:t>Between 2022 and 2023, savings from irregularities about </a:t>
            </a:r>
          </a:p>
          <a:p>
            <a:pPr algn="ctr"/>
            <a:r>
              <a:rPr lang="en-GB" sz="4400" dirty="0">
                <a:solidFill>
                  <a:srgbClr val="FF0000"/>
                </a:solidFill>
                <a:highlight>
                  <a:srgbClr val="FFFF00"/>
                </a:highlight>
              </a:rPr>
              <a:t>GH¢ 5.2 billion</a:t>
            </a:r>
          </a:p>
          <a:p>
            <a:pPr algn="ctr"/>
            <a:endParaRPr lang="en-GB" dirty="0">
              <a:solidFill>
                <a:schemeClr val="tx1"/>
              </a:solidFill>
            </a:endParaRPr>
          </a:p>
          <a:p>
            <a:pPr marL="457200" lvl="1" indent="-121920" algn="ctr">
              <a:buSzPts val="1680"/>
              <a:buNone/>
            </a:pPr>
            <a:r>
              <a:rPr lang="en-GB" sz="3200" dirty="0">
                <a:solidFill>
                  <a:schemeClr val="tx1"/>
                </a:solidFill>
              </a:rPr>
              <a:t>A reduction by 32%.</a:t>
            </a:r>
            <a:endParaRPr sz="3200" dirty="0">
              <a:solidFill>
                <a:schemeClr val="tx1"/>
              </a:solidFill>
              <a:latin typeface="Arial Black"/>
              <a:ea typeface="Arial Black"/>
              <a:cs typeface="Arial Black"/>
              <a:sym typeface="Arial Black"/>
            </a:endParaRPr>
          </a:p>
        </p:txBody>
      </p:sp>
      <p:sp>
        <p:nvSpPr>
          <p:cNvPr id="6" name="Google Shape;569;p56">
            <a:extLst>
              <a:ext uri="{FF2B5EF4-FFF2-40B4-BE49-F238E27FC236}">
                <a16:creationId xmlns:a16="http://schemas.microsoft.com/office/drawing/2014/main" id="{8394DC0E-F9BF-0443-A6C3-6A26658B94C6}"/>
              </a:ext>
            </a:extLst>
          </p:cNvPr>
          <p:cNvSpPr txBox="1">
            <a:spLocks/>
          </p:cNvSpPr>
          <p:nvPr/>
        </p:nvSpPr>
        <p:spPr>
          <a:xfrm>
            <a:off x="7358063" y="563562"/>
            <a:ext cx="3300412" cy="57165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20040" algn="l" rtl="0">
              <a:lnSpc>
                <a:spcPct val="90000"/>
              </a:lnSpc>
              <a:spcBef>
                <a:spcPts val="500"/>
              </a:spcBef>
              <a:spcAft>
                <a:spcPts val="0"/>
              </a:spcAft>
              <a:buClr>
                <a:srgbClr val="FF610D"/>
              </a:buClr>
              <a:buSzPts val="144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09879" algn="l" rtl="0">
              <a:lnSpc>
                <a:spcPct val="90000"/>
              </a:lnSpc>
              <a:spcBef>
                <a:spcPts val="500"/>
              </a:spcBef>
              <a:spcAft>
                <a:spcPts val="0"/>
              </a:spcAft>
              <a:buClr>
                <a:srgbClr val="FF610D"/>
              </a:buClr>
              <a:buSzPts val="128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endParaRPr lang="en-GB" sz="4000" dirty="0"/>
          </a:p>
          <a:p>
            <a:pPr algn="ctr"/>
            <a:r>
              <a:rPr lang="en-GB" sz="4000" dirty="0">
                <a:solidFill>
                  <a:srgbClr val="FF0000"/>
                </a:solidFill>
              </a:rPr>
              <a:t>Projects</a:t>
            </a:r>
          </a:p>
          <a:p>
            <a:pPr algn="ctr"/>
            <a:endParaRPr lang="en-GB" sz="4000" dirty="0">
              <a:solidFill>
                <a:srgbClr val="FF0000"/>
              </a:solidFill>
            </a:endParaRPr>
          </a:p>
          <a:p>
            <a:pPr algn="ctr"/>
            <a:r>
              <a:rPr lang="en-GB" sz="4000" dirty="0">
                <a:solidFill>
                  <a:srgbClr val="FF0000"/>
                </a:solidFill>
              </a:rPr>
              <a:t>Irregularities</a:t>
            </a:r>
          </a:p>
          <a:p>
            <a:pPr algn="ctr"/>
            <a:endParaRPr lang="en-GB" sz="4000" dirty="0">
              <a:solidFill>
                <a:srgbClr val="FF0000"/>
              </a:solidFill>
            </a:endParaRPr>
          </a:p>
          <a:p>
            <a:pPr algn="ctr"/>
            <a:r>
              <a:rPr lang="en-GB" sz="4000" dirty="0">
                <a:solidFill>
                  <a:srgbClr val="FF0000"/>
                </a:solidFill>
              </a:rPr>
              <a:t>Sustainability</a:t>
            </a:r>
          </a:p>
          <a:p>
            <a:pPr algn="ctr"/>
            <a:endParaRPr lang="en-GB" sz="4000" dirty="0"/>
          </a:p>
          <a:p>
            <a:pPr algn="ctr"/>
            <a:endParaRPr lang="en-GB" sz="4000" dirty="0"/>
          </a:p>
          <a:p>
            <a:pPr algn="ctr"/>
            <a:endParaRPr lang="en-GB" sz="4000" dirty="0"/>
          </a:p>
          <a:p>
            <a:pPr marL="457200" lvl="1" indent="-121920" algn="ctr">
              <a:buSzPts val="1680"/>
              <a:buFont typeface="Arial"/>
              <a:buNone/>
            </a:pPr>
            <a:endParaRPr lang="en-GB" sz="4800" dirty="0">
              <a:latin typeface="Arial Black"/>
              <a:ea typeface="Arial Black"/>
              <a:cs typeface="Arial Black"/>
              <a:sym typeface="Arial Black"/>
            </a:endParaRPr>
          </a:p>
        </p:txBody>
      </p:sp>
    </p:spTree>
    <p:extLst>
      <p:ext uri="{BB962C8B-B14F-4D97-AF65-F5344CB8AC3E}">
        <p14:creationId xmlns:p14="http://schemas.microsoft.com/office/powerpoint/2010/main" val="185298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6"/>
          <p:cNvSpPr txBox="1">
            <a:spLocks noGrp="1"/>
          </p:cNvSpPr>
          <p:nvPr>
            <p:ph type="title"/>
          </p:nvPr>
        </p:nvSpPr>
        <p:spPr>
          <a:xfrm>
            <a:off x="314325" y="312551"/>
            <a:ext cx="11558588" cy="378198"/>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rgbClr val="FF0000"/>
              </a:buClr>
              <a:buSzPct val="100000"/>
              <a:buFont typeface="Arial"/>
              <a:buNone/>
            </a:pPr>
            <a:r>
              <a:rPr lang="en-GB" sz="4400" b="1" dirty="0">
                <a:solidFill>
                  <a:srgbClr val="FF0000"/>
                </a:solidFill>
              </a:rPr>
              <a:t>Even worse ……in Ghana</a:t>
            </a:r>
            <a:endParaRPr sz="4400" b="1" dirty="0">
              <a:solidFill>
                <a:srgbClr val="FF0000"/>
              </a:solidFill>
              <a:latin typeface="Arial"/>
              <a:ea typeface="Arial"/>
              <a:cs typeface="Arial"/>
              <a:sym typeface="Arial"/>
            </a:endParaRPr>
          </a:p>
        </p:txBody>
      </p:sp>
      <p:sp>
        <p:nvSpPr>
          <p:cNvPr id="569" name="Google Shape;569;p56"/>
          <p:cNvSpPr txBox="1">
            <a:spLocks noGrp="1"/>
          </p:cNvSpPr>
          <p:nvPr>
            <p:ph type="body" idx="1"/>
          </p:nvPr>
        </p:nvSpPr>
        <p:spPr>
          <a:xfrm>
            <a:off x="314325" y="806550"/>
            <a:ext cx="11877675" cy="5716521"/>
          </a:xfrm>
          <a:prstGeom prst="rect">
            <a:avLst/>
          </a:prstGeom>
          <a:noFill/>
          <a:ln>
            <a:noFill/>
          </a:ln>
        </p:spPr>
        <p:txBody>
          <a:bodyPr spcFirstLastPara="1" wrap="square" lIns="0" tIns="0" rIns="0" bIns="0" anchor="t" anchorCtr="0">
            <a:noAutofit/>
          </a:bodyPr>
          <a:lstStyle/>
          <a:p>
            <a:pPr marL="685800" lvl="1" indent="-457200" algn="l" rtl="0">
              <a:lnSpc>
                <a:spcPct val="90000"/>
              </a:lnSpc>
              <a:spcBef>
                <a:spcPts val="500"/>
              </a:spcBef>
              <a:spcAft>
                <a:spcPts val="0"/>
              </a:spcAft>
              <a:buSzPts val="1680"/>
              <a:buFont typeface="Wingdings" pitchFamily="2" charset="2"/>
              <a:buChar char="Ø"/>
            </a:pPr>
            <a:r>
              <a:rPr lang="en-GB" sz="3200" dirty="0">
                <a:latin typeface="Arial Black"/>
                <a:ea typeface="Arial Black"/>
                <a:cs typeface="Arial Black"/>
                <a:sym typeface="Arial Black"/>
              </a:rPr>
              <a:t>There is disconnection between the National plans developed by NDPC and the political manifestos of governing parties.</a:t>
            </a:r>
          </a:p>
          <a:p>
            <a:pPr marL="792480" lvl="1" indent="-457200">
              <a:buSzPts val="1680"/>
              <a:buFont typeface="Wingdings" pitchFamily="2" charset="2"/>
              <a:buChar char="Ø"/>
            </a:pPr>
            <a:endParaRPr sz="3200" dirty="0">
              <a:latin typeface="Arial Black"/>
              <a:ea typeface="Arial Black"/>
              <a:cs typeface="Arial Black"/>
              <a:sym typeface="Arial Black"/>
            </a:endParaRPr>
          </a:p>
          <a:p>
            <a:pPr marL="685800" lvl="1" indent="-457200" algn="l" rtl="0">
              <a:lnSpc>
                <a:spcPct val="90000"/>
              </a:lnSpc>
              <a:spcBef>
                <a:spcPts val="500"/>
              </a:spcBef>
              <a:spcAft>
                <a:spcPts val="0"/>
              </a:spcAft>
              <a:buSzPts val="1680"/>
              <a:buFont typeface="Wingdings" pitchFamily="2" charset="2"/>
              <a:buChar char="Ø"/>
            </a:pPr>
            <a:r>
              <a:rPr lang="en-GB" sz="3200" dirty="0">
                <a:latin typeface="Arial Black"/>
                <a:ea typeface="Arial Black"/>
                <a:cs typeface="Arial Black"/>
                <a:sym typeface="Arial Black"/>
              </a:rPr>
              <a:t>Therefore projects planned at decentralised levels lack the needed resources and commitment to be executed fully.</a:t>
            </a:r>
          </a:p>
          <a:p>
            <a:pPr marL="685800" lvl="1" indent="-457200" algn="l" rtl="0">
              <a:lnSpc>
                <a:spcPct val="90000"/>
              </a:lnSpc>
              <a:spcBef>
                <a:spcPts val="500"/>
              </a:spcBef>
              <a:spcAft>
                <a:spcPts val="0"/>
              </a:spcAft>
              <a:buSzPts val="1680"/>
              <a:buFont typeface="Wingdings" pitchFamily="2" charset="2"/>
              <a:buChar char="Ø"/>
            </a:pPr>
            <a:endParaRPr lang="en-GB" sz="3200" dirty="0">
              <a:latin typeface="Arial Black"/>
              <a:ea typeface="Arial Black"/>
              <a:cs typeface="Arial Black"/>
              <a:sym typeface="Arial Black"/>
            </a:endParaRPr>
          </a:p>
          <a:p>
            <a:pPr marL="685800" lvl="1" indent="-457200" algn="l" rtl="0">
              <a:lnSpc>
                <a:spcPct val="90000"/>
              </a:lnSpc>
              <a:spcBef>
                <a:spcPts val="500"/>
              </a:spcBef>
              <a:spcAft>
                <a:spcPts val="0"/>
              </a:spcAft>
              <a:buSzPts val="1680"/>
              <a:buFont typeface="Wingdings" pitchFamily="2" charset="2"/>
              <a:buChar char="Ø"/>
            </a:pPr>
            <a:r>
              <a:rPr lang="en-GH" sz="3200" dirty="0">
                <a:latin typeface="Arial Black"/>
                <a:ea typeface="Arial Black"/>
                <a:cs typeface="Arial Black"/>
                <a:sym typeface="Arial Black"/>
              </a:rPr>
              <a:t>This is further worsened by the AWARENESS and CERTIFICATION of the implementers of Project M</a:t>
            </a:r>
            <a:r>
              <a:rPr lang="en-GB" sz="3200" dirty="0">
                <a:latin typeface="Arial Black"/>
                <a:ea typeface="Arial Black"/>
                <a:cs typeface="Arial Black"/>
                <a:sym typeface="Arial Black"/>
              </a:rPr>
              <a:t>a</a:t>
            </a:r>
            <a:r>
              <a:rPr lang="en-GH" sz="3200" dirty="0">
                <a:latin typeface="Arial Black"/>
                <a:ea typeface="Arial Black"/>
                <a:cs typeface="Arial Black"/>
                <a:sym typeface="Arial Black"/>
              </a:rPr>
              <a:t>nagement Methodologies, tools and Techniques (MTTs)</a:t>
            </a:r>
            <a:endParaRPr sz="3200" dirty="0">
              <a:latin typeface="Arial Black"/>
              <a:ea typeface="Arial Black"/>
              <a:cs typeface="Arial Black"/>
              <a:sym typeface="Arial Black"/>
            </a:endParaRPr>
          </a:p>
          <a:p>
            <a:pPr marL="457200" lvl="1" indent="-121920" algn="l" rtl="0">
              <a:lnSpc>
                <a:spcPct val="90000"/>
              </a:lnSpc>
              <a:spcBef>
                <a:spcPts val="500"/>
              </a:spcBef>
              <a:spcAft>
                <a:spcPts val="0"/>
              </a:spcAft>
              <a:buSzPts val="1680"/>
              <a:buNone/>
            </a:pPr>
            <a:endParaRPr sz="3200" dirty="0">
              <a:latin typeface="Arial Black"/>
              <a:ea typeface="Arial Black"/>
              <a:cs typeface="Arial Black"/>
              <a:sym typeface="Arial Black"/>
            </a:endParaRPr>
          </a:p>
        </p:txBody>
      </p:sp>
      <p:sp>
        <p:nvSpPr>
          <p:cNvPr id="570" name="Google Shape;570;p56"/>
          <p:cNvSpPr txBox="1">
            <a:spLocks noGrp="1"/>
          </p:cNvSpPr>
          <p:nvPr>
            <p:ph type="ftr" idx="11"/>
          </p:nvPr>
        </p:nvSpPr>
        <p:spPr>
          <a:xfrm>
            <a:off x="1456660" y="6523071"/>
            <a:ext cx="7490489" cy="228601"/>
          </a:xfrm>
          <a:prstGeom prst="rect">
            <a:avLst/>
          </a:prstGeom>
          <a:noFill/>
          <a:ln>
            <a:noFill/>
          </a:ln>
        </p:spPr>
        <p:txBody>
          <a:bodyPr spcFirstLastPara="1" wrap="square" lIns="0" tIns="0" rIns="0" bIns="0" anchor="b" anchorCtr="0">
            <a:noAutofit/>
          </a:bodyPr>
          <a:lstStyle/>
          <a:p>
            <a:r>
              <a:rPr lang="en-GB" sz="800" b="1" dirty="0">
                <a:latin typeface="Arial Black"/>
                <a:ea typeface="Arial Black"/>
                <a:cs typeface="Arial Black"/>
                <a:sym typeface="Arial Black"/>
              </a:rPr>
              <a:t>Presented by EZ Banye, PMP, PMI-ACP</a:t>
            </a:r>
            <a:endParaRPr dirty="0"/>
          </a:p>
        </p:txBody>
      </p:sp>
      <p:sp>
        <p:nvSpPr>
          <p:cNvPr id="2" name="Date Placeholder 1">
            <a:extLst>
              <a:ext uri="{FF2B5EF4-FFF2-40B4-BE49-F238E27FC236}">
                <a16:creationId xmlns:a16="http://schemas.microsoft.com/office/drawing/2014/main" id="{835B25CB-AB90-5940-8540-C0B7BBCB6454}"/>
              </a:ext>
            </a:extLst>
          </p:cNvPr>
          <p:cNvSpPr>
            <a:spLocks noGrp="1"/>
          </p:cNvSpPr>
          <p:nvPr>
            <p:ph type="dt" idx="10"/>
          </p:nvPr>
        </p:nvSpPr>
        <p:spPr/>
        <p:txBody>
          <a:bodyPr/>
          <a:lstStyle/>
          <a:p>
            <a:r>
              <a:rPr lang="en-US"/>
              <a:t>25/07/2024</a:t>
            </a:r>
          </a:p>
        </p:txBody>
      </p:sp>
    </p:spTree>
    <p:extLst>
      <p:ext uri="{BB962C8B-B14F-4D97-AF65-F5344CB8AC3E}">
        <p14:creationId xmlns:p14="http://schemas.microsoft.com/office/powerpoint/2010/main" val="101366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8"/>
          <p:cNvSpPr txBox="1"/>
          <p:nvPr/>
        </p:nvSpPr>
        <p:spPr>
          <a:xfrm>
            <a:off x="497355" y="1287473"/>
            <a:ext cx="4525500" cy="16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70C0"/>
              </a:buClr>
              <a:buSzPts val="1600"/>
              <a:buFont typeface="Tahoma"/>
              <a:buNone/>
            </a:pPr>
            <a:r>
              <a:rPr lang="en-GB" sz="2400" b="0" i="1" u="none" strike="noStrike" cap="none" dirty="0">
                <a:solidFill>
                  <a:srgbClr val="0070C0"/>
                </a:solidFill>
                <a:latin typeface="Tahoma"/>
                <a:ea typeface="Tahoma"/>
                <a:cs typeface="Tahoma"/>
                <a:sym typeface="Tahoma"/>
              </a:rPr>
              <a:t>Eric Z. BANYE, (PMP, PMI-ACP)</a:t>
            </a:r>
            <a:endParaRPr sz="2200" dirty="0"/>
          </a:p>
          <a:p>
            <a:pPr marL="0" marR="0" lvl="0" indent="0" algn="ctr" rtl="0">
              <a:lnSpc>
                <a:spcPct val="90000"/>
              </a:lnSpc>
              <a:spcBef>
                <a:spcPts val="0"/>
              </a:spcBef>
              <a:spcAft>
                <a:spcPts val="0"/>
              </a:spcAft>
              <a:buClr>
                <a:srgbClr val="0070C0"/>
              </a:buClr>
              <a:buSzPts val="1600"/>
              <a:buFont typeface="Tahoma"/>
              <a:buNone/>
            </a:pPr>
            <a:r>
              <a:rPr lang="en-GB" sz="2400" b="0" i="1" u="none" strike="noStrike" cap="none" dirty="0">
                <a:solidFill>
                  <a:srgbClr val="0070C0"/>
                </a:solidFill>
                <a:latin typeface="Tahoma"/>
                <a:ea typeface="Tahoma"/>
                <a:cs typeface="Tahoma"/>
                <a:sym typeface="Tahoma"/>
              </a:rPr>
              <a:t>Project Management Specialist</a:t>
            </a:r>
            <a:endParaRPr sz="2200" dirty="0"/>
          </a:p>
          <a:p>
            <a:pPr marL="0" marR="0" lvl="0" indent="0" algn="ctr" rtl="0">
              <a:lnSpc>
                <a:spcPct val="90000"/>
              </a:lnSpc>
              <a:spcBef>
                <a:spcPts val="0"/>
              </a:spcBef>
              <a:spcAft>
                <a:spcPts val="0"/>
              </a:spcAft>
              <a:buClr>
                <a:srgbClr val="0070C0"/>
              </a:buClr>
              <a:buSzPts val="1600"/>
              <a:buFont typeface="Tahoma"/>
              <a:buNone/>
            </a:pPr>
            <a:r>
              <a:rPr lang="en-GB" sz="2400" b="0" i="1" u="sng" strike="noStrike" cap="none" dirty="0">
                <a:solidFill>
                  <a:schemeClr val="hlink"/>
                </a:solidFill>
                <a:latin typeface="Tahoma"/>
                <a:ea typeface="Tahoma"/>
                <a:cs typeface="Tahoma"/>
                <a:sym typeface="Tahoma"/>
                <a:hlinkClick r:id="rId3"/>
              </a:rPr>
              <a:t>ezunuo@gmaill.com</a:t>
            </a:r>
            <a:r>
              <a:rPr lang="en-GB" sz="2400" b="0" i="1" u="none" strike="noStrike" cap="none" dirty="0">
                <a:solidFill>
                  <a:srgbClr val="0070C0"/>
                </a:solidFill>
                <a:latin typeface="Tahoma"/>
                <a:ea typeface="Tahoma"/>
                <a:cs typeface="Tahoma"/>
                <a:sym typeface="Tahoma"/>
              </a:rPr>
              <a:t>; 0244881135</a:t>
            </a:r>
            <a:endParaRPr sz="2200" dirty="0"/>
          </a:p>
        </p:txBody>
      </p:sp>
      <p:sp>
        <p:nvSpPr>
          <p:cNvPr id="404" name="Google Shape;404;p38"/>
          <p:cNvSpPr txBox="1"/>
          <p:nvPr/>
        </p:nvSpPr>
        <p:spPr>
          <a:xfrm>
            <a:off x="0" y="5386521"/>
            <a:ext cx="5228419" cy="1471479"/>
          </a:xfrm>
          <a:prstGeom prst="rect">
            <a:avLst/>
          </a:prstGeom>
          <a:noFill/>
          <a:ln>
            <a:noFill/>
          </a:ln>
        </p:spPr>
        <p:txBody>
          <a:bodyPr spcFirstLastPara="1" wrap="square" lIns="0" tIns="0" rIns="0" bIns="0" anchor="t" anchorCtr="0">
            <a:normAutofit/>
          </a:bodyPr>
          <a:lstStyle/>
          <a:p>
            <a:pPr marL="0" marR="0" lvl="0" indent="0" algn="ctr" rtl="0">
              <a:lnSpc>
                <a:spcPct val="90000"/>
              </a:lnSpc>
              <a:spcBef>
                <a:spcPts val="0"/>
              </a:spcBef>
              <a:spcAft>
                <a:spcPts val="0"/>
              </a:spcAft>
              <a:buClr>
                <a:srgbClr val="0070C0"/>
              </a:buClr>
              <a:buSzPts val="3200"/>
              <a:buFont typeface="Tahoma"/>
              <a:buNone/>
            </a:pPr>
            <a:r>
              <a:rPr lang="en-GB" sz="3200" b="0" i="1" u="none" strike="noStrike" cap="none" dirty="0">
                <a:solidFill>
                  <a:srgbClr val="0070C0"/>
                </a:solidFill>
                <a:latin typeface="Tahoma"/>
                <a:ea typeface="Tahoma"/>
                <a:cs typeface="Tahoma"/>
                <a:sym typeface="Tahoma"/>
              </a:rPr>
              <a:t>Presented at </a:t>
            </a:r>
            <a:endParaRPr dirty="0"/>
          </a:p>
          <a:p>
            <a:pPr marL="0" marR="0" lvl="0" indent="0" algn="ctr" rtl="0">
              <a:lnSpc>
                <a:spcPct val="90000"/>
              </a:lnSpc>
              <a:spcBef>
                <a:spcPts val="0"/>
              </a:spcBef>
              <a:spcAft>
                <a:spcPts val="0"/>
              </a:spcAft>
              <a:buClr>
                <a:srgbClr val="0070C0"/>
              </a:buClr>
              <a:buSzPts val="3200"/>
              <a:buFont typeface="Tahoma"/>
              <a:buNone/>
            </a:pPr>
            <a:r>
              <a:rPr lang="en-GB" sz="3200" b="0" i="1" u="none" strike="noStrike" cap="none" dirty="0">
                <a:solidFill>
                  <a:srgbClr val="0070C0"/>
                </a:solidFill>
                <a:latin typeface="Tahoma"/>
                <a:ea typeface="Tahoma"/>
                <a:cs typeface="Tahoma"/>
                <a:sym typeface="Tahoma"/>
              </a:rPr>
              <a:t>The NPMC and PMEA 2024 </a:t>
            </a:r>
            <a:endParaRPr dirty="0"/>
          </a:p>
          <a:p>
            <a:pPr marL="0" marR="0" lvl="0" indent="0" algn="ctr" rtl="0">
              <a:lnSpc>
                <a:spcPct val="90000"/>
              </a:lnSpc>
              <a:spcBef>
                <a:spcPts val="0"/>
              </a:spcBef>
              <a:spcAft>
                <a:spcPts val="0"/>
              </a:spcAft>
              <a:buClr>
                <a:srgbClr val="0070C0"/>
              </a:buClr>
              <a:buSzPts val="3200"/>
              <a:buFont typeface="Tahoma"/>
              <a:buNone/>
            </a:pPr>
            <a:r>
              <a:rPr lang="en-GB" sz="3200" b="0" i="1" u="none" strike="noStrike" cap="none" dirty="0">
                <a:solidFill>
                  <a:srgbClr val="0070C0"/>
                </a:solidFill>
                <a:latin typeface="Tahoma"/>
                <a:ea typeface="Tahoma"/>
                <a:cs typeface="Tahoma"/>
                <a:sym typeface="Tahoma"/>
              </a:rPr>
              <a:t>At </a:t>
            </a:r>
            <a:r>
              <a:rPr lang="en-GB" sz="3200" i="1" dirty="0">
                <a:solidFill>
                  <a:srgbClr val="0070C0"/>
                </a:solidFill>
                <a:latin typeface="Tahoma"/>
                <a:ea typeface="Tahoma"/>
                <a:cs typeface="Tahoma"/>
                <a:sym typeface="Tahoma"/>
              </a:rPr>
              <a:t>Rock City</a:t>
            </a:r>
            <a:r>
              <a:rPr lang="en-GB" sz="3200" b="0" i="1" u="none" strike="noStrike" cap="none" dirty="0">
                <a:solidFill>
                  <a:srgbClr val="0070C0"/>
                </a:solidFill>
                <a:latin typeface="Tahoma"/>
                <a:ea typeface="Tahoma"/>
                <a:cs typeface="Tahoma"/>
                <a:sym typeface="Tahoma"/>
              </a:rPr>
              <a:t>.</a:t>
            </a:r>
            <a:endParaRPr dirty="0"/>
          </a:p>
        </p:txBody>
      </p:sp>
      <p:pic>
        <p:nvPicPr>
          <p:cNvPr id="5" name="Picture 4">
            <a:extLst>
              <a:ext uri="{FF2B5EF4-FFF2-40B4-BE49-F238E27FC236}">
                <a16:creationId xmlns:a16="http://schemas.microsoft.com/office/drawing/2014/main" id="{B8093B65-F1FB-0C40-8021-CDCEB701161C}"/>
              </a:ext>
            </a:extLst>
          </p:cNvPr>
          <p:cNvPicPr>
            <a:picLocks noChangeAspect="1"/>
          </p:cNvPicPr>
          <p:nvPr/>
        </p:nvPicPr>
        <p:blipFill>
          <a:blip r:embed="rId4"/>
          <a:stretch>
            <a:fillRect/>
          </a:stretch>
        </p:blipFill>
        <p:spPr>
          <a:xfrm>
            <a:off x="1628774" y="2774097"/>
            <a:ext cx="2100263" cy="251823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E90161-1F65-0599-2230-AD27AD4F42C5}"/>
              </a:ext>
            </a:extLst>
          </p:cNvPr>
          <p:cNvSpPr>
            <a:spLocks noGrp="1"/>
          </p:cNvSpPr>
          <p:nvPr>
            <p:ph type="ctrTitle"/>
          </p:nvPr>
        </p:nvSpPr>
        <p:spPr>
          <a:xfrm>
            <a:off x="0" y="1823752"/>
            <a:ext cx="6998048" cy="3637933"/>
          </a:xfrm>
        </p:spPr>
        <p:txBody>
          <a:bodyPr/>
          <a:lstStyle/>
          <a:p>
            <a:pPr algn="ctr"/>
            <a:r>
              <a:rPr lang="en-GH" sz="4800" b="1" dirty="0"/>
              <a:t>UNDERSTANDING PROJECT</a:t>
            </a:r>
            <a:br>
              <a:rPr lang="en-GH" sz="4800" b="1" dirty="0"/>
            </a:br>
            <a:r>
              <a:rPr lang="en-GH" sz="4800" b="1" dirty="0"/>
              <a:t>SUSTAINABILITY</a:t>
            </a:r>
          </a:p>
        </p:txBody>
      </p:sp>
      <p:sp>
        <p:nvSpPr>
          <p:cNvPr id="2" name="Date Placeholder 1">
            <a:extLst>
              <a:ext uri="{FF2B5EF4-FFF2-40B4-BE49-F238E27FC236}">
                <a16:creationId xmlns:a16="http://schemas.microsoft.com/office/drawing/2014/main" id="{47584594-123D-EC4B-9497-A25A34D87993}"/>
              </a:ext>
            </a:extLst>
          </p:cNvPr>
          <p:cNvSpPr>
            <a:spLocks noGrp="1"/>
          </p:cNvSpPr>
          <p:nvPr>
            <p:ph type="dt" idx="10"/>
          </p:nvPr>
        </p:nvSpPr>
        <p:spPr/>
        <p:txBody>
          <a:bodyPr/>
          <a:lstStyle/>
          <a:p>
            <a:r>
              <a:rPr lang="en-US"/>
              <a:t>25/07/2024</a:t>
            </a:r>
          </a:p>
        </p:txBody>
      </p:sp>
      <p:sp>
        <p:nvSpPr>
          <p:cNvPr id="3" name="Footer Placeholder 2">
            <a:extLst>
              <a:ext uri="{FF2B5EF4-FFF2-40B4-BE49-F238E27FC236}">
                <a16:creationId xmlns:a16="http://schemas.microsoft.com/office/drawing/2014/main" id="{D89B74FF-D750-C240-8FF9-13E8FEC0AC88}"/>
              </a:ext>
            </a:extLst>
          </p:cNvPr>
          <p:cNvSpPr>
            <a:spLocks noGrp="1"/>
          </p:cNvSpPr>
          <p:nvPr>
            <p:ph type="ftr" idx="11"/>
          </p:nvPr>
        </p:nvSpPr>
        <p:spPr/>
        <p:txBody>
          <a:bodyPr/>
          <a:lstStyle/>
          <a:p>
            <a:r>
              <a:rPr lang="en-GB"/>
              <a:t>Presented by EZ Banye, PMP, PMI-ACP</a:t>
            </a:r>
          </a:p>
        </p:txBody>
      </p:sp>
      <p:pic>
        <p:nvPicPr>
          <p:cNvPr id="3074" name="Picture 2" descr="Project Sustainability">
            <a:extLst>
              <a:ext uri="{FF2B5EF4-FFF2-40B4-BE49-F238E27FC236}">
                <a16:creationId xmlns:a16="http://schemas.microsoft.com/office/drawing/2014/main" id="{86AA1A25-E409-EC4F-B108-C8F5A81E2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048" y="1533146"/>
            <a:ext cx="4137190" cy="308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0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2131" y="109576"/>
            <a:ext cx="6246795" cy="646331"/>
          </a:xfrm>
          <a:prstGeom prst="rect">
            <a:avLst/>
          </a:prstGeom>
          <a:noFill/>
        </p:spPr>
        <p:txBody>
          <a:bodyPr wrap="square" rtlCol="0">
            <a:spAutoFit/>
          </a:body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What is Sustainability?</a:t>
            </a:r>
          </a:p>
        </p:txBody>
      </p:sp>
      <p:sp>
        <p:nvSpPr>
          <p:cNvPr id="3" name="Rectangle 2"/>
          <p:cNvSpPr>
            <a:spLocks noChangeArrowheads="1"/>
          </p:cNvSpPr>
          <p:nvPr/>
        </p:nvSpPr>
        <p:spPr bwMode="auto">
          <a:xfrm>
            <a:off x="0" y="1147465"/>
            <a:ext cx="59387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buClrTx/>
            </a:pPr>
            <a:r>
              <a:rPr lang="en-GB"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Sustainability is a term used very widely today, but what does it actually mean?</a:t>
            </a:r>
            <a:endParaRPr lang="en-GB" alt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 Box 21"/>
          <p:cNvSpPr txBox="1"/>
          <p:nvPr/>
        </p:nvSpPr>
        <p:spPr>
          <a:xfrm>
            <a:off x="2665318" y="3852917"/>
            <a:ext cx="9225423" cy="2561738"/>
          </a:xfrm>
          <a:prstGeom prst="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3200" b="1" i="1" dirty="0">
                <a:latin typeface="+mj-lt"/>
                <a:ea typeface="Tahoma" panose="020B0604030504040204" pitchFamily="34" charset="0"/>
                <a:cs typeface="Tahoma" panose="020B0604030504040204" pitchFamily="34" charset="0"/>
              </a:rPr>
              <a:t> </a:t>
            </a:r>
            <a:r>
              <a:rPr lang="en-GB" sz="3200" b="1" dirty="0"/>
              <a:t>Sustainability “has become one of the most over used and abused words in the </a:t>
            </a:r>
            <a:r>
              <a:rPr lang="en-GB" sz="3200" b="1" dirty="0" err="1"/>
              <a:t>devt</a:t>
            </a:r>
            <a:r>
              <a:rPr lang="en-GB" sz="3200" b="1" dirty="0"/>
              <a:t>/govt vocabulary” </a:t>
            </a:r>
            <a:r>
              <a:rPr lang="en-GB" sz="3200" b="1" i="1" dirty="0">
                <a:latin typeface="+mj-lt"/>
                <a:ea typeface="Tahoma" panose="020B0604030504040204" pitchFamily="34" charset="0"/>
                <a:cs typeface="Tahoma" panose="020B0604030504040204" pitchFamily="34" charset="0"/>
              </a:rPr>
              <a:t> </a:t>
            </a:r>
          </a:p>
          <a:p>
            <a:pPr algn="ctr">
              <a:lnSpc>
                <a:spcPct val="115000"/>
              </a:lnSpc>
              <a:spcAft>
                <a:spcPts val="1000"/>
              </a:spcAft>
            </a:pPr>
            <a:r>
              <a:rPr lang="en-GB" sz="2000" b="1" i="1" dirty="0" err="1">
                <a:latin typeface="+mj-lt"/>
                <a:ea typeface="Tahoma" panose="020B0604030504040204" pitchFamily="34" charset="0"/>
                <a:cs typeface="Tahoma" panose="020B0604030504040204" pitchFamily="34" charset="0"/>
              </a:rPr>
              <a:t>Eg</a:t>
            </a:r>
            <a:r>
              <a:rPr lang="en-GB" sz="2000" b="1" i="1" dirty="0">
                <a:latin typeface="+mj-lt"/>
                <a:ea typeface="Tahoma" panose="020B0604030504040204" pitchFamily="34" charset="0"/>
                <a:cs typeface="Tahoma" panose="020B0604030504040204" pitchFamily="34" charset="0"/>
              </a:rPr>
              <a:t>;…………………………………………………………………..</a:t>
            </a:r>
            <a:endParaRPr lang="en-GB" sz="2000" b="1" dirty="0">
              <a:latin typeface="+mj-lt"/>
              <a:ea typeface="Tahoma" panose="020B0604030504040204" pitchFamily="34" charset="0"/>
              <a:cs typeface="Tahoma" panose="020B0604030504040204" pitchFamily="34" charset="0"/>
            </a:endParaRPr>
          </a:p>
          <a:p>
            <a:pPr algn="ctr">
              <a:lnSpc>
                <a:spcPct val="115000"/>
              </a:lnSpc>
              <a:spcAft>
                <a:spcPts val="1000"/>
              </a:spcAft>
            </a:pPr>
            <a:r>
              <a:rPr lang="en-GB" sz="3200" b="1" i="1" dirty="0">
                <a:latin typeface="+mj-lt"/>
                <a:ea typeface="Tahoma" panose="020B0604030504040204" pitchFamily="34" charset="0"/>
                <a:cs typeface="Tahoma" panose="020B0604030504040204" pitchFamily="34" charset="0"/>
              </a:rPr>
              <a:t> </a:t>
            </a:r>
            <a:endParaRPr lang="en-GB" sz="3200" b="1" dirty="0">
              <a:latin typeface="+mj-lt"/>
              <a:ea typeface="Tahoma" panose="020B0604030504040204" pitchFamily="34" charset="0"/>
              <a:cs typeface="Tahoma" panose="020B0604030504040204" pitchFamily="34" charset="0"/>
            </a:endParaRPr>
          </a:p>
          <a:p>
            <a:pPr algn="ctr">
              <a:lnSpc>
                <a:spcPct val="115000"/>
              </a:lnSpc>
              <a:spcAft>
                <a:spcPts val="1000"/>
              </a:spcAft>
            </a:pPr>
            <a:r>
              <a:rPr lang="en-GB" sz="3200" b="1" i="1" dirty="0">
                <a:latin typeface="+mj-lt"/>
                <a:ea typeface="Tahoma" panose="020B0604030504040204" pitchFamily="34" charset="0"/>
                <a:cs typeface="Tahoma" panose="020B0604030504040204" pitchFamily="34" charset="0"/>
              </a:rPr>
              <a:t> </a:t>
            </a:r>
            <a:endParaRPr lang="en-GB" sz="3200" b="1" dirty="0">
              <a:latin typeface="+mj-lt"/>
              <a:ea typeface="Tahoma" panose="020B0604030504040204" pitchFamily="34" charset="0"/>
              <a:cs typeface="Tahoma" panose="020B0604030504040204" pitchFamily="34" charset="0"/>
            </a:endParaRPr>
          </a:p>
          <a:p>
            <a:pPr algn="ctr">
              <a:lnSpc>
                <a:spcPct val="115000"/>
              </a:lnSpc>
              <a:spcAft>
                <a:spcPts val="1000"/>
              </a:spcAft>
            </a:pPr>
            <a:r>
              <a:rPr lang="en-GB" sz="3200" b="1" i="1" dirty="0">
                <a:latin typeface="+mj-lt"/>
                <a:ea typeface="Tahoma" panose="020B0604030504040204" pitchFamily="34" charset="0"/>
                <a:cs typeface="Tahoma" panose="020B0604030504040204" pitchFamily="34" charset="0"/>
              </a:rPr>
              <a:t> </a:t>
            </a:r>
            <a:endParaRPr lang="en-GB" sz="3200" b="1" dirty="0">
              <a:latin typeface="+mj-lt"/>
              <a:ea typeface="Tahoma" panose="020B0604030504040204" pitchFamily="34" charset="0"/>
              <a:cs typeface="Tahoma" panose="020B0604030504040204" pitchFamily="34" charset="0"/>
            </a:endParaRPr>
          </a:p>
          <a:p>
            <a:pPr algn="ctr">
              <a:lnSpc>
                <a:spcPct val="115000"/>
              </a:lnSpc>
              <a:spcAft>
                <a:spcPts val="1000"/>
              </a:spcAft>
            </a:pPr>
            <a:r>
              <a:rPr lang="en-GB" sz="3200" b="1" i="1" dirty="0">
                <a:latin typeface="+mj-lt"/>
                <a:ea typeface="Tahoma" panose="020B0604030504040204" pitchFamily="34" charset="0"/>
                <a:cs typeface="Tahoma" panose="020B0604030504040204" pitchFamily="34" charset="0"/>
              </a:rPr>
              <a:t> </a:t>
            </a:r>
            <a:endParaRPr lang="en-GB" sz="3200" b="1" dirty="0">
              <a:latin typeface="+mj-lt"/>
              <a:ea typeface="Tahoma" panose="020B0604030504040204" pitchFamily="34" charset="0"/>
              <a:cs typeface="Tahoma" panose="020B0604030504040204" pitchFamily="34" charset="0"/>
            </a:endParaRPr>
          </a:p>
        </p:txBody>
      </p:sp>
      <p:sp>
        <p:nvSpPr>
          <p:cNvPr id="10" name="Rectangle 4"/>
          <p:cNvSpPr>
            <a:spLocks noChangeArrowheads="1"/>
          </p:cNvSpPr>
          <p:nvPr/>
        </p:nvSpPr>
        <p:spPr bwMode="auto">
          <a:xfrm>
            <a:off x="1524001"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buClrTx/>
            </a:pPr>
            <a:endParaRPr lang="en-US" altLang="en-US" sz="18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35844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6253" y="109576"/>
            <a:ext cx="6352673" cy="646331"/>
          </a:xfrm>
          <a:prstGeom prst="rect">
            <a:avLst/>
          </a:prstGeom>
          <a:noFill/>
        </p:spPr>
        <p:txBody>
          <a:bodyPr wrap="square" rtlCol="0">
            <a:spAutoFit/>
          </a:body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What is Sustainability?</a:t>
            </a:r>
          </a:p>
        </p:txBody>
      </p:sp>
      <p:sp>
        <p:nvSpPr>
          <p:cNvPr id="9" name="Text Box 21"/>
          <p:cNvSpPr txBox="1"/>
          <p:nvPr/>
        </p:nvSpPr>
        <p:spPr>
          <a:xfrm>
            <a:off x="1836214" y="1391615"/>
            <a:ext cx="9225423" cy="3816424"/>
          </a:xfrm>
          <a:prstGeom prst="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3200" b="1" i="1" dirty="0">
                <a:latin typeface="+mj-lt"/>
                <a:ea typeface="Tahoma" panose="020B0604030504040204" pitchFamily="34" charset="0"/>
                <a:cs typeface="Tahoma" panose="020B0604030504040204" pitchFamily="34" charset="0"/>
              </a:rPr>
              <a:t> </a:t>
            </a:r>
            <a:r>
              <a:rPr lang="en-GB" sz="3200" b="1" dirty="0">
                <a:latin typeface="+mj-lt"/>
                <a:ea typeface="Tahoma" panose="020B0604030504040204" pitchFamily="34" charset="0"/>
                <a:cs typeface="Tahoma" panose="020B0604030504040204" pitchFamily="34" charset="0"/>
              </a:rPr>
              <a:t>‘The term sustainability takes into consideration future developments and changes that do not damage the </a:t>
            </a:r>
            <a:r>
              <a:rPr lang="en-GB" sz="3200" b="1" dirty="0">
                <a:solidFill>
                  <a:srgbClr val="00B050"/>
                </a:solidFill>
                <a:latin typeface="+mj-lt"/>
                <a:ea typeface="Tahoma" panose="020B0604030504040204" pitchFamily="34" charset="0"/>
                <a:cs typeface="Tahoma" panose="020B0604030504040204" pitchFamily="34" charset="0"/>
              </a:rPr>
              <a:t>environment</a:t>
            </a:r>
            <a:r>
              <a:rPr lang="en-GB" sz="3200" b="1" dirty="0">
                <a:latin typeface="+mj-lt"/>
                <a:ea typeface="Tahoma" panose="020B0604030504040204" pitchFamily="34" charset="0"/>
                <a:cs typeface="Tahoma" panose="020B0604030504040204" pitchFamily="34" charset="0"/>
              </a:rPr>
              <a:t>, create </a:t>
            </a:r>
            <a:r>
              <a:rPr lang="en-GB" sz="3200" b="1" dirty="0">
                <a:solidFill>
                  <a:srgbClr val="0070C0"/>
                </a:solidFill>
                <a:latin typeface="+mj-lt"/>
                <a:ea typeface="Tahoma" panose="020B0604030504040204" pitchFamily="34" charset="0"/>
                <a:cs typeface="Tahoma" panose="020B0604030504040204" pitchFamily="34" charset="0"/>
              </a:rPr>
              <a:t>economic</a:t>
            </a:r>
            <a:r>
              <a:rPr lang="en-GB" sz="3200" b="1" dirty="0">
                <a:latin typeface="+mj-lt"/>
                <a:ea typeface="Tahoma" panose="020B0604030504040204" pitchFamily="34" charset="0"/>
                <a:cs typeface="Tahoma" panose="020B0604030504040204" pitchFamily="34" charset="0"/>
              </a:rPr>
              <a:t> growth and benefit the lives of people (</a:t>
            </a:r>
            <a:r>
              <a:rPr lang="en-GB" sz="3200" b="1" dirty="0">
                <a:solidFill>
                  <a:srgbClr val="C00000"/>
                </a:solidFill>
                <a:latin typeface="+mj-lt"/>
                <a:ea typeface="Tahoma" panose="020B0604030504040204" pitchFamily="34" charset="0"/>
                <a:cs typeface="Tahoma" panose="020B0604030504040204" pitchFamily="34" charset="0"/>
              </a:rPr>
              <a:t>social</a:t>
            </a:r>
            <a:r>
              <a:rPr lang="en-GB" sz="3200" b="1" dirty="0">
                <a:latin typeface="+mj-lt"/>
                <a:ea typeface="Tahoma" panose="020B0604030504040204" pitchFamily="34" charset="0"/>
                <a:cs typeface="Tahoma" panose="020B0604030504040204" pitchFamily="34" charset="0"/>
              </a:rPr>
              <a:t>) simultaneously for the  present and future generations.’</a:t>
            </a:r>
          </a:p>
          <a:p>
            <a:pPr algn="ctr">
              <a:lnSpc>
                <a:spcPct val="115000"/>
              </a:lnSpc>
              <a:spcAft>
                <a:spcPts val="1000"/>
              </a:spcAft>
            </a:pPr>
            <a:r>
              <a:rPr lang="en-GB" sz="3200" b="1" i="1" dirty="0">
                <a:latin typeface="+mj-lt"/>
                <a:ea typeface="Tahoma" panose="020B0604030504040204" pitchFamily="34" charset="0"/>
                <a:cs typeface="Tahoma" panose="020B0604030504040204" pitchFamily="34" charset="0"/>
              </a:rPr>
              <a:t> </a:t>
            </a:r>
            <a:endParaRPr lang="en-GB" sz="3200" b="1" dirty="0">
              <a:latin typeface="+mj-lt"/>
              <a:ea typeface="Tahoma" panose="020B0604030504040204" pitchFamily="34" charset="0"/>
              <a:cs typeface="Tahoma" panose="020B0604030504040204" pitchFamily="34" charset="0"/>
            </a:endParaRPr>
          </a:p>
          <a:p>
            <a:pPr algn="ctr">
              <a:lnSpc>
                <a:spcPct val="115000"/>
              </a:lnSpc>
              <a:spcAft>
                <a:spcPts val="1000"/>
              </a:spcAft>
            </a:pPr>
            <a:r>
              <a:rPr lang="en-GB" sz="3200" b="1" i="1" dirty="0">
                <a:latin typeface="+mj-lt"/>
                <a:ea typeface="Tahoma" panose="020B0604030504040204" pitchFamily="34" charset="0"/>
                <a:cs typeface="Tahoma" panose="020B0604030504040204" pitchFamily="34" charset="0"/>
              </a:rPr>
              <a:t> </a:t>
            </a:r>
            <a:endParaRPr lang="en-GB" sz="3200" b="1" dirty="0">
              <a:latin typeface="+mj-lt"/>
              <a:ea typeface="Tahoma" panose="020B0604030504040204" pitchFamily="34" charset="0"/>
              <a:cs typeface="Tahoma" panose="020B0604030504040204" pitchFamily="34" charset="0"/>
            </a:endParaRPr>
          </a:p>
          <a:p>
            <a:pPr algn="ctr">
              <a:lnSpc>
                <a:spcPct val="115000"/>
              </a:lnSpc>
              <a:spcAft>
                <a:spcPts val="1000"/>
              </a:spcAft>
            </a:pPr>
            <a:r>
              <a:rPr lang="en-GB" sz="3200" b="1" i="1" dirty="0">
                <a:latin typeface="+mj-lt"/>
                <a:ea typeface="Tahoma" panose="020B0604030504040204" pitchFamily="34" charset="0"/>
                <a:cs typeface="Tahoma" panose="020B0604030504040204" pitchFamily="34" charset="0"/>
              </a:rPr>
              <a:t> </a:t>
            </a:r>
            <a:endParaRPr lang="en-GB" sz="3200" b="1" dirty="0">
              <a:latin typeface="+mj-lt"/>
              <a:ea typeface="Tahoma" panose="020B0604030504040204" pitchFamily="34" charset="0"/>
              <a:cs typeface="Tahoma" panose="020B0604030504040204" pitchFamily="34" charset="0"/>
            </a:endParaRPr>
          </a:p>
          <a:p>
            <a:pPr algn="ctr">
              <a:lnSpc>
                <a:spcPct val="115000"/>
              </a:lnSpc>
              <a:spcAft>
                <a:spcPts val="1000"/>
              </a:spcAft>
            </a:pPr>
            <a:r>
              <a:rPr lang="en-GB" sz="3200" b="1" i="1" dirty="0">
                <a:latin typeface="+mj-lt"/>
                <a:ea typeface="Tahoma" panose="020B0604030504040204" pitchFamily="34" charset="0"/>
                <a:cs typeface="Tahoma" panose="020B0604030504040204" pitchFamily="34" charset="0"/>
              </a:rPr>
              <a:t> </a:t>
            </a:r>
            <a:endParaRPr lang="en-GB" sz="3200" b="1" dirty="0">
              <a:latin typeface="+mj-lt"/>
              <a:ea typeface="Tahoma" panose="020B0604030504040204" pitchFamily="34" charset="0"/>
              <a:cs typeface="Tahoma" panose="020B0604030504040204" pitchFamily="34" charset="0"/>
            </a:endParaRPr>
          </a:p>
          <a:p>
            <a:pPr algn="ctr">
              <a:lnSpc>
                <a:spcPct val="115000"/>
              </a:lnSpc>
              <a:spcAft>
                <a:spcPts val="1000"/>
              </a:spcAft>
            </a:pPr>
            <a:r>
              <a:rPr lang="en-GB" sz="3200" b="1" i="1" dirty="0">
                <a:latin typeface="+mj-lt"/>
                <a:ea typeface="Tahoma" panose="020B0604030504040204" pitchFamily="34" charset="0"/>
                <a:cs typeface="Tahoma" panose="020B0604030504040204" pitchFamily="34" charset="0"/>
              </a:rPr>
              <a:t> </a:t>
            </a:r>
            <a:endParaRPr lang="en-GB" sz="3200" b="1" dirty="0">
              <a:latin typeface="+mj-lt"/>
              <a:ea typeface="Tahoma" panose="020B0604030504040204" pitchFamily="34" charset="0"/>
              <a:cs typeface="Tahoma" panose="020B0604030504040204" pitchFamily="34" charset="0"/>
            </a:endParaRPr>
          </a:p>
        </p:txBody>
      </p:sp>
      <p:sp>
        <p:nvSpPr>
          <p:cNvPr id="10" name="Rectangle 4"/>
          <p:cNvSpPr>
            <a:spLocks noChangeArrowheads="1"/>
          </p:cNvSpPr>
          <p:nvPr/>
        </p:nvSpPr>
        <p:spPr bwMode="auto">
          <a:xfrm>
            <a:off x="1524001"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buClrTx/>
            </a:pPr>
            <a:endParaRPr lang="en-US" altLang="en-US" sz="18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97737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414726B-66BF-E64B-A95B-FFDC936C4673}"/>
              </a:ext>
            </a:extLst>
          </p:cNvPr>
          <p:cNvSpPr>
            <a:spLocks noGrp="1"/>
          </p:cNvSpPr>
          <p:nvPr>
            <p:ph type="dt" idx="10"/>
          </p:nvPr>
        </p:nvSpPr>
        <p:spPr/>
        <p:txBody>
          <a:bodyPr/>
          <a:lstStyle/>
          <a:p>
            <a:r>
              <a:rPr lang="en-US"/>
              <a:t>25/07/2024</a:t>
            </a:r>
          </a:p>
        </p:txBody>
      </p:sp>
      <p:sp>
        <p:nvSpPr>
          <p:cNvPr id="4" name="Footer Placeholder 3">
            <a:extLst>
              <a:ext uri="{FF2B5EF4-FFF2-40B4-BE49-F238E27FC236}">
                <a16:creationId xmlns:a16="http://schemas.microsoft.com/office/drawing/2014/main" id="{88581EF1-81FD-5C4C-A907-9E589980F110}"/>
              </a:ext>
            </a:extLst>
          </p:cNvPr>
          <p:cNvSpPr>
            <a:spLocks noGrp="1"/>
          </p:cNvSpPr>
          <p:nvPr>
            <p:ph type="ftr" idx="11"/>
          </p:nvPr>
        </p:nvSpPr>
        <p:spPr/>
        <p:txBody>
          <a:bodyPr/>
          <a:lstStyle/>
          <a:p>
            <a:r>
              <a:rPr lang="en-GB"/>
              <a:t>Presented by EZ Banye, PMP, PMI-ACP</a:t>
            </a:r>
          </a:p>
        </p:txBody>
      </p:sp>
      <p:sp>
        <p:nvSpPr>
          <p:cNvPr id="5" name="Title 1">
            <a:extLst>
              <a:ext uri="{FF2B5EF4-FFF2-40B4-BE49-F238E27FC236}">
                <a16:creationId xmlns:a16="http://schemas.microsoft.com/office/drawing/2014/main" id="{495110B8-177D-E247-A2FB-9D809FA7C3A6}"/>
              </a:ext>
            </a:extLst>
          </p:cNvPr>
          <p:cNvSpPr txBox="1">
            <a:spLocks/>
          </p:cNvSpPr>
          <p:nvPr/>
        </p:nvSpPr>
        <p:spPr>
          <a:xfrm>
            <a:off x="6885709" y="2863491"/>
            <a:ext cx="4585855" cy="8085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2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b="1" dirty="0"/>
              <a:t>SUSTAINABILITY</a:t>
            </a:r>
            <a:endParaRPr lang="en-GH" b="1" dirty="0"/>
          </a:p>
        </p:txBody>
      </p:sp>
      <p:sp>
        <p:nvSpPr>
          <p:cNvPr id="6" name="Text Box 21">
            <a:extLst>
              <a:ext uri="{FF2B5EF4-FFF2-40B4-BE49-F238E27FC236}">
                <a16:creationId xmlns:a16="http://schemas.microsoft.com/office/drawing/2014/main" id="{28FF7C19-83F3-8E4C-96E8-0B99C04F03FF}"/>
              </a:ext>
            </a:extLst>
          </p:cNvPr>
          <p:cNvSpPr txBox="1"/>
          <p:nvPr/>
        </p:nvSpPr>
        <p:spPr>
          <a:xfrm>
            <a:off x="0" y="568630"/>
            <a:ext cx="6096000" cy="5237017"/>
          </a:xfrm>
          <a:prstGeom prst="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n-GB" sz="3200" b="1" i="1" dirty="0">
                <a:latin typeface="+mj-lt"/>
                <a:ea typeface="Tahoma" panose="020B0604030504040204" pitchFamily="34" charset="0"/>
                <a:cs typeface="Tahoma" panose="020B0604030504040204" pitchFamily="34" charset="0"/>
              </a:rPr>
              <a:t> </a:t>
            </a:r>
            <a:r>
              <a:rPr lang="en-GB" sz="3200" b="1" dirty="0"/>
              <a:t>More inclusive definition from the Brunt land Commission as "meeting the needs of the present without compromising the ability of future generations to meet their own needs" </a:t>
            </a:r>
          </a:p>
          <a:p>
            <a:pPr algn="ctr">
              <a:spcAft>
                <a:spcPts val="1000"/>
              </a:spcAft>
            </a:pPr>
            <a:r>
              <a:rPr lang="en-GB" sz="3200" b="1" dirty="0"/>
              <a:t>(Brundtland, 1987).</a:t>
            </a:r>
            <a:endParaRPr lang="en-GB" sz="3200" b="1" dirty="0">
              <a:latin typeface="+mj-lt"/>
              <a:ea typeface="Tahoma" panose="020B0604030504040204" pitchFamily="34" charset="0"/>
              <a:cs typeface="Tahoma" panose="020B0604030504040204" pitchFamily="34" charset="0"/>
            </a:endParaRPr>
          </a:p>
          <a:p>
            <a:pPr algn="ctr">
              <a:spcAft>
                <a:spcPts val="1000"/>
              </a:spcAft>
            </a:pPr>
            <a:r>
              <a:rPr lang="en-GB" sz="3200" b="1" i="1" dirty="0">
                <a:latin typeface="+mj-lt"/>
                <a:ea typeface="Tahoma" panose="020B0604030504040204" pitchFamily="34" charset="0"/>
                <a:cs typeface="Tahoma" panose="020B0604030504040204" pitchFamily="34" charset="0"/>
              </a:rPr>
              <a:t> </a:t>
            </a:r>
            <a:endParaRPr lang="en-GB" sz="3200" b="1" dirty="0">
              <a:latin typeface="+mj-lt"/>
              <a:ea typeface="Tahoma" panose="020B0604030504040204" pitchFamily="34" charset="0"/>
              <a:cs typeface="Tahoma" panose="020B0604030504040204" pitchFamily="34" charset="0"/>
            </a:endParaRPr>
          </a:p>
          <a:p>
            <a:pPr algn="ctr">
              <a:spcAft>
                <a:spcPts val="1000"/>
              </a:spcAft>
            </a:pPr>
            <a:r>
              <a:rPr lang="en-GB" sz="3200" b="1" i="1" dirty="0">
                <a:latin typeface="+mj-lt"/>
                <a:ea typeface="Tahoma" panose="020B0604030504040204" pitchFamily="34" charset="0"/>
                <a:cs typeface="Tahoma" panose="020B0604030504040204" pitchFamily="34" charset="0"/>
              </a:rPr>
              <a:t> </a:t>
            </a:r>
            <a:endParaRPr lang="en-GB" sz="3200" b="1" dirty="0">
              <a:latin typeface="+mj-lt"/>
              <a:ea typeface="Tahoma" panose="020B0604030504040204" pitchFamily="34" charset="0"/>
              <a:cs typeface="Tahoma" panose="020B0604030504040204" pitchFamily="34" charset="0"/>
            </a:endParaRPr>
          </a:p>
          <a:p>
            <a:pPr algn="ctr">
              <a:spcAft>
                <a:spcPts val="1000"/>
              </a:spcAft>
            </a:pPr>
            <a:r>
              <a:rPr lang="en-GB" sz="3200" b="1" i="1" dirty="0">
                <a:latin typeface="+mj-lt"/>
                <a:ea typeface="Tahoma" panose="020B0604030504040204" pitchFamily="34" charset="0"/>
                <a:cs typeface="Tahoma" panose="020B0604030504040204" pitchFamily="34" charset="0"/>
              </a:rPr>
              <a:t> </a:t>
            </a:r>
            <a:endParaRPr lang="en-GB" sz="3200" b="1" dirty="0">
              <a:latin typeface="+mj-lt"/>
              <a:ea typeface="Tahoma" panose="020B0604030504040204" pitchFamily="34" charset="0"/>
              <a:cs typeface="Tahoma" panose="020B0604030504040204" pitchFamily="34" charset="0"/>
            </a:endParaRPr>
          </a:p>
          <a:p>
            <a:pPr algn="ctr">
              <a:spcAft>
                <a:spcPts val="1000"/>
              </a:spcAft>
            </a:pPr>
            <a:r>
              <a:rPr lang="en-GB" sz="3200" b="1" i="1" dirty="0">
                <a:latin typeface="+mj-lt"/>
                <a:ea typeface="Tahoma" panose="020B0604030504040204" pitchFamily="34" charset="0"/>
                <a:cs typeface="Tahoma" panose="020B0604030504040204" pitchFamily="34" charset="0"/>
              </a:rPr>
              <a:t> </a:t>
            </a:r>
            <a:endParaRPr lang="en-GB" sz="3200" b="1" dirty="0">
              <a:latin typeface="+mj-lt"/>
              <a:ea typeface="Tahoma" panose="020B0604030504040204" pitchFamily="34" charset="0"/>
              <a:cs typeface="Tahoma" panose="020B0604030504040204" pitchFamily="34" charset="0"/>
            </a:endParaRPr>
          </a:p>
          <a:p>
            <a:pPr algn="ctr">
              <a:spcAft>
                <a:spcPts val="1000"/>
              </a:spcAft>
            </a:pPr>
            <a:r>
              <a:rPr lang="en-GB" sz="3200" b="1" i="1" dirty="0">
                <a:latin typeface="+mj-lt"/>
                <a:ea typeface="Tahoma" panose="020B0604030504040204" pitchFamily="34" charset="0"/>
                <a:cs typeface="Tahoma" panose="020B0604030504040204" pitchFamily="34" charset="0"/>
              </a:rPr>
              <a:t> </a:t>
            </a:r>
            <a:endParaRPr lang="en-GB" sz="3200" b="1" dirty="0">
              <a:latin typeface="+mj-lt"/>
              <a:ea typeface="Tahoma" panose="020B0604030504040204" pitchFamily="34" charset="0"/>
              <a:cs typeface="Tahoma" panose="020B0604030504040204" pitchFamily="34" charset="0"/>
            </a:endParaRPr>
          </a:p>
        </p:txBody>
      </p:sp>
      <p:pic>
        <p:nvPicPr>
          <p:cNvPr id="9" name="Picture 8" descr="http://www.ciria.com/complianceplus/images/sustainability2.gif">
            <a:extLst>
              <a:ext uri="{FF2B5EF4-FFF2-40B4-BE49-F238E27FC236}">
                <a16:creationId xmlns:a16="http://schemas.microsoft.com/office/drawing/2014/main" id="{20A4B8BA-64DB-4E4B-AD26-8789D94CA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630" y="1128511"/>
            <a:ext cx="5030564" cy="411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62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F94BE7-B975-D322-8400-8FBE0F387D52}"/>
              </a:ext>
            </a:extLst>
          </p:cNvPr>
          <p:cNvSpPr>
            <a:spLocks noGrp="1"/>
          </p:cNvSpPr>
          <p:nvPr>
            <p:ph idx="1"/>
          </p:nvPr>
        </p:nvSpPr>
        <p:spPr>
          <a:xfrm>
            <a:off x="314325" y="530855"/>
            <a:ext cx="10246369" cy="5293894"/>
          </a:xfrm>
        </p:spPr>
        <p:txBody>
          <a:bodyPr/>
          <a:lstStyle/>
          <a:p>
            <a:pPr marL="514350" indent="-285750">
              <a:buFont typeface="Wingdings" pitchFamily="2" charset="2"/>
              <a:buChar char="Ø"/>
            </a:pPr>
            <a:r>
              <a:rPr lang="en-GB" sz="2800" b="1" dirty="0"/>
              <a:t>The capacity to continue to deliver its intended benefits over a long period of time. </a:t>
            </a:r>
          </a:p>
          <a:p>
            <a:pPr marL="514350" indent="-285750">
              <a:buFont typeface="Wingdings" pitchFamily="2" charset="2"/>
              <a:buChar char="Ø"/>
            </a:pPr>
            <a:endParaRPr lang="en-GB" sz="2800" b="1" dirty="0"/>
          </a:p>
          <a:p>
            <a:pPr marL="514350" indent="-285750">
              <a:buFont typeface="Wingdings" pitchFamily="2" charset="2"/>
              <a:buChar char="Ø"/>
            </a:pPr>
            <a:r>
              <a:rPr lang="en-GB" sz="2800" b="1" dirty="0"/>
              <a:t>Donors and governments </a:t>
            </a:r>
          </a:p>
          <a:p>
            <a:pPr marL="971550" lvl="1" indent="-285750">
              <a:buFont typeface="Wingdings" pitchFamily="2" charset="2"/>
              <a:buChar char="Ø"/>
            </a:pPr>
            <a:r>
              <a:rPr lang="en-GB" sz="2800" b="1" dirty="0">
                <a:solidFill>
                  <a:srgbClr val="FF0000"/>
                </a:solidFill>
              </a:rPr>
              <a:t>+ + +</a:t>
            </a:r>
            <a:r>
              <a:rPr lang="en-GB" sz="2800" b="1" dirty="0"/>
              <a:t> project implementation and </a:t>
            </a:r>
          </a:p>
          <a:p>
            <a:pPr marL="971550" lvl="1" indent="-285750">
              <a:buFont typeface="Wingdings" pitchFamily="2" charset="2"/>
              <a:buChar char="Ø"/>
            </a:pPr>
            <a:r>
              <a:rPr lang="en-GB" sz="2800" b="1" dirty="0">
                <a:solidFill>
                  <a:srgbClr val="FF0000"/>
                </a:solidFill>
              </a:rPr>
              <a:t>-</a:t>
            </a:r>
            <a:r>
              <a:rPr lang="en-GB" sz="2800" b="1" dirty="0"/>
              <a:t> </a:t>
            </a:r>
            <a:r>
              <a:rPr lang="en-GB" sz="2800" b="1" dirty="0">
                <a:solidFill>
                  <a:srgbClr val="FF0000"/>
                </a:solidFill>
              </a:rPr>
              <a:t>-</a:t>
            </a:r>
            <a:r>
              <a:rPr lang="en-GB" sz="2800" b="1" dirty="0"/>
              <a:t> </a:t>
            </a:r>
            <a:r>
              <a:rPr lang="en-GB" sz="2800" b="1" dirty="0">
                <a:solidFill>
                  <a:srgbClr val="FF0000"/>
                </a:solidFill>
              </a:rPr>
              <a:t>-</a:t>
            </a:r>
            <a:r>
              <a:rPr lang="en-GB" sz="2800" b="1" dirty="0"/>
              <a:t> on issues of operation, maintenance, and sustainability. </a:t>
            </a:r>
          </a:p>
          <a:p>
            <a:pPr marL="228600" indent="0"/>
            <a:endParaRPr lang="en-GB" sz="2800" b="1" dirty="0"/>
          </a:p>
          <a:p>
            <a:pPr marL="514350" indent="-285750">
              <a:buFont typeface="Wingdings" pitchFamily="2" charset="2"/>
              <a:buChar char="Ø"/>
            </a:pPr>
            <a:r>
              <a:rPr lang="en-GB" sz="2800" b="1" dirty="0"/>
              <a:t>Most focus is on projects' </a:t>
            </a:r>
            <a:r>
              <a:rPr lang="en-GB" sz="2800" b="1" dirty="0">
                <a:solidFill>
                  <a:srgbClr val="0070C0"/>
                </a:solidFill>
              </a:rPr>
              <a:t>economic</a:t>
            </a:r>
            <a:r>
              <a:rPr lang="en-GB" sz="2800" b="1" dirty="0"/>
              <a:t> viability with little attention to the impact of projects on </a:t>
            </a:r>
            <a:r>
              <a:rPr lang="en-GB" sz="2800" b="1" dirty="0">
                <a:solidFill>
                  <a:srgbClr val="00B050"/>
                </a:solidFill>
              </a:rPr>
              <a:t>environment</a:t>
            </a:r>
            <a:r>
              <a:rPr lang="en-GB" sz="2800" b="1" dirty="0"/>
              <a:t> or the conditions of the poorest sectors of </a:t>
            </a:r>
            <a:r>
              <a:rPr lang="en-GB" sz="2800" b="1" dirty="0">
                <a:solidFill>
                  <a:schemeClr val="accent3">
                    <a:lumMod val="75000"/>
                  </a:schemeClr>
                </a:solidFill>
              </a:rPr>
              <a:t>society</a:t>
            </a:r>
            <a:r>
              <a:rPr lang="en-GB" sz="2800" b="1" dirty="0"/>
              <a:t> </a:t>
            </a:r>
          </a:p>
          <a:p>
            <a:pPr marL="514350" indent="-285750">
              <a:buFont typeface="Wingdings" pitchFamily="2" charset="2"/>
              <a:buChar char="Ø"/>
            </a:pPr>
            <a:endParaRPr lang="en-GB" sz="2800" b="1" dirty="0"/>
          </a:p>
          <a:p>
            <a:pPr marL="514350" indent="-285750">
              <a:buFont typeface="Wingdings" pitchFamily="2" charset="2"/>
              <a:buChar char="Ø"/>
            </a:pPr>
            <a:endParaRPr lang="en-GB" sz="2800" b="1" dirty="0"/>
          </a:p>
          <a:p>
            <a:endParaRPr lang="en-GH" sz="2800" b="1" dirty="0"/>
          </a:p>
        </p:txBody>
      </p:sp>
      <p:sp>
        <p:nvSpPr>
          <p:cNvPr id="4" name="Date Placeholder 3">
            <a:extLst>
              <a:ext uri="{FF2B5EF4-FFF2-40B4-BE49-F238E27FC236}">
                <a16:creationId xmlns:a16="http://schemas.microsoft.com/office/drawing/2014/main" id="{9D214580-A5C5-1244-82C6-33D29CEF16B8}"/>
              </a:ext>
            </a:extLst>
          </p:cNvPr>
          <p:cNvSpPr>
            <a:spLocks noGrp="1"/>
          </p:cNvSpPr>
          <p:nvPr>
            <p:ph type="dt" idx="10"/>
          </p:nvPr>
        </p:nvSpPr>
        <p:spPr/>
        <p:txBody>
          <a:bodyPr/>
          <a:lstStyle/>
          <a:p>
            <a:r>
              <a:rPr lang="en-US"/>
              <a:t>25/07/2024</a:t>
            </a:r>
          </a:p>
        </p:txBody>
      </p:sp>
      <p:sp>
        <p:nvSpPr>
          <p:cNvPr id="5" name="Footer Placeholder 4">
            <a:extLst>
              <a:ext uri="{FF2B5EF4-FFF2-40B4-BE49-F238E27FC236}">
                <a16:creationId xmlns:a16="http://schemas.microsoft.com/office/drawing/2014/main" id="{91626746-05F3-0E48-B62A-991B51E0CE7E}"/>
              </a:ext>
            </a:extLst>
          </p:cNvPr>
          <p:cNvSpPr>
            <a:spLocks noGrp="1"/>
          </p:cNvSpPr>
          <p:nvPr>
            <p:ph type="ftr" idx="11"/>
          </p:nvPr>
        </p:nvSpPr>
        <p:spPr/>
        <p:txBody>
          <a:bodyPr/>
          <a:lstStyle/>
          <a:p>
            <a:r>
              <a:rPr lang="en-GB"/>
              <a:t>Presented by EZ Banye, PMP, PMI-ACP</a:t>
            </a:r>
          </a:p>
        </p:txBody>
      </p:sp>
      <p:sp>
        <p:nvSpPr>
          <p:cNvPr id="6" name="Text Placeholder 1">
            <a:extLst>
              <a:ext uri="{FF2B5EF4-FFF2-40B4-BE49-F238E27FC236}">
                <a16:creationId xmlns:a16="http://schemas.microsoft.com/office/drawing/2014/main" id="{73387A56-D9BF-6640-A684-94528FE4A7F2}"/>
              </a:ext>
            </a:extLst>
          </p:cNvPr>
          <p:cNvSpPr txBox="1">
            <a:spLocks/>
          </p:cNvSpPr>
          <p:nvPr/>
        </p:nvSpPr>
        <p:spPr>
          <a:xfrm>
            <a:off x="10560694" y="0"/>
            <a:ext cx="1631306" cy="6858000"/>
          </a:xfrm>
          <a:prstGeom prst="rect">
            <a:avLst/>
          </a:prstGeom>
          <a:solidFill>
            <a:schemeClr val="accent3">
              <a:lumMod val="75000"/>
            </a:schemeClr>
          </a:solidFill>
          <a:ln>
            <a:noFill/>
          </a:ln>
        </p:spPr>
        <p:txBody>
          <a:bodyPr spcFirstLastPara="1" vert="vert270"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914400" marR="0" lvl="1" indent="-297180" algn="l" rtl="0">
              <a:lnSpc>
                <a:spcPct val="90000"/>
              </a:lnSpc>
              <a:spcBef>
                <a:spcPts val="500"/>
              </a:spcBef>
              <a:spcAft>
                <a:spcPts val="0"/>
              </a:spcAft>
              <a:buClr>
                <a:srgbClr val="FF610D"/>
              </a:buClr>
              <a:buSzPts val="108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20039" algn="l" rtl="0">
              <a:lnSpc>
                <a:spcPct val="90000"/>
              </a:lnSpc>
              <a:spcBef>
                <a:spcPts val="500"/>
              </a:spcBef>
              <a:spcAft>
                <a:spcPts val="0"/>
              </a:spcAft>
              <a:buClr>
                <a:srgbClr val="FF610D"/>
              </a:buClr>
              <a:buSzPts val="144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r>
              <a:rPr lang="en-GH" sz="4800" dirty="0">
                <a:solidFill>
                  <a:schemeClr val="bg1"/>
                </a:solidFill>
              </a:rPr>
              <a:t>PROJECT SUSTAINABILITY</a:t>
            </a:r>
          </a:p>
        </p:txBody>
      </p:sp>
    </p:spTree>
    <p:extLst>
      <p:ext uri="{BB962C8B-B14F-4D97-AF65-F5344CB8AC3E}">
        <p14:creationId xmlns:p14="http://schemas.microsoft.com/office/powerpoint/2010/main" val="393969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F94BE7-B975-D322-8400-8FBE0F387D52}"/>
              </a:ext>
            </a:extLst>
          </p:cNvPr>
          <p:cNvSpPr>
            <a:spLocks noGrp="1"/>
          </p:cNvSpPr>
          <p:nvPr>
            <p:ph idx="1"/>
          </p:nvPr>
        </p:nvSpPr>
        <p:spPr>
          <a:xfrm>
            <a:off x="314325" y="302838"/>
            <a:ext cx="10246369" cy="5521911"/>
          </a:xfrm>
        </p:spPr>
        <p:txBody>
          <a:bodyPr/>
          <a:lstStyle/>
          <a:p>
            <a:pPr marL="514350" indent="-285750">
              <a:buFont typeface="Wingdings" pitchFamily="2" charset="2"/>
              <a:buChar char="Ø"/>
            </a:pPr>
            <a:r>
              <a:rPr lang="en-GB" sz="3600" b="1" dirty="0"/>
              <a:t>In Ghana, Project Sustainability is a major challenge </a:t>
            </a:r>
          </a:p>
          <a:p>
            <a:pPr marL="971550" lvl="1" indent="-285750">
              <a:buFont typeface="Wingdings" pitchFamily="2" charset="2"/>
              <a:buChar char="Ø"/>
            </a:pPr>
            <a:r>
              <a:rPr lang="en-GB" sz="3600" b="1" dirty="0"/>
              <a:t>political </a:t>
            </a:r>
            <a:r>
              <a:rPr lang="en-GB" sz="3600" b="1" dirty="0" err="1"/>
              <a:t>env’t</a:t>
            </a:r>
            <a:r>
              <a:rPr lang="en-GB" sz="3600" b="1" dirty="0"/>
              <a:t> </a:t>
            </a:r>
            <a:r>
              <a:rPr lang="en-GB" sz="2800" b="1" dirty="0"/>
              <a:t>(will, changes, corruption, nepotism),</a:t>
            </a:r>
          </a:p>
          <a:p>
            <a:pPr marL="971550" lvl="1" indent="-285750">
              <a:buFont typeface="Wingdings" pitchFamily="2" charset="2"/>
              <a:buChar char="Ø"/>
            </a:pPr>
            <a:endParaRPr lang="en-GB" sz="3600" b="1" dirty="0"/>
          </a:p>
          <a:p>
            <a:pPr marL="971550" lvl="1" indent="-285750">
              <a:buFont typeface="Wingdings" pitchFamily="2" charset="2"/>
              <a:buChar char="Ø"/>
            </a:pPr>
            <a:r>
              <a:rPr lang="en-GB" sz="3600" b="1" dirty="0"/>
              <a:t>other social, cultural, environmental </a:t>
            </a:r>
          </a:p>
          <a:p>
            <a:pPr marL="971550" lvl="1" indent="-285750">
              <a:buFont typeface="Wingdings" pitchFamily="2" charset="2"/>
              <a:buChar char="Ø"/>
            </a:pPr>
            <a:endParaRPr lang="en-GB" sz="3600" b="1" dirty="0"/>
          </a:p>
          <a:p>
            <a:pPr marL="971550" lvl="1" indent="-285750">
              <a:buFont typeface="Wingdings" pitchFamily="2" charset="2"/>
              <a:buChar char="Ø"/>
            </a:pPr>
            <a:r>
              <a:rPr lang="en-GB" sz="3600" b="1" dirty="0"/>
              <a:t>Implementers capacities in PM</a:t>
            </a:r>
          </a:p>
          <a:p>
            <a:pPr marL="971550" lvl="1" indent="-285750">
              <a:buFont typeface="Wingdings" pitchFamily="2" charset="2"/>
              <a:buChar char="Ø"/>
            </a:pPr>
            <a:endParaRPr lang="en-GB" sz="3600" b="1" dirty="0"/>
          </a:p>
          <a:p>
            <a:pPr marL="971550" lvl="1" indent="-285750">
              <a:buFont typeface="Wingdings" pitchFamily="2" charset="2"/>
              <a:buChar char="Ø"/>
            </a:pPr>
            <a:r>
              <a:rPr lang="en-GB" sz="3600" b="1" dirty="0"/>
              <a:t>technological transformation, </a:t>
            </a:r>
          </a:p>
          <a:p>
            <a:pPr marL="971550" lvl="1" indent="-285750">
              <a:buFont typeface="Wingdings" pitchFamily="2" charset="2"/>
              <a:buChar char="Ø"/>
            </a:pPr>
            <a:endParaRPr lang="en-GB" sz="3600" b="1" dirty="0"/>
          </a:p>
          <a:p>
            <a:pPr marL="514350" indent="-285750">
              <a:buFont typeface="Wingdings" pitchFamily="2" charset="2"/>
              <a:buChar char="Ø"/>
            </a:pPr>
            <a:endParaRPr lang="en-GB" sz="3600" b="1" dirty="0"/>
          </a:p>
          <a:p>
            <a:pPr marL="514350" indent="-285750">
              <a:buFont typeface="Wingdings" pitchFamily="2" charset="2"/>
              <a:buChar char="Ø"/>
            </a:pPr>
            <a:endParaRPr lang="en-GB" sz="3600" b="1" dirty="0"/>
          </a:p>
          <a:p>
            <a:endParaRPr lang="en-GH" sz="3600" b="1" dirty="0"/>
          </a:p>
        </p:txBody>
      </p:sp>
      <p:sp>
        <p:nvSpPr>
          <p:cNvPr id="4" name="Date Placeholder 3">
            <a:extLst>
              <a:ext uri="{FF2B5EF4-FFF2-40B4-BE49-F238E27FC236}">
                <a16:creationId xmlns:a16="http://schemas.microsoft.com/office/drawing/2014/main" id="{9D214580-A5C5-1244-82C6-33D29CEF16B8}"/>
              </a:ext>
            </a:extLst>
          </p:cNvPr>
          <p:cNvSpPr>
            <a:spLocks noGrp="1"/>
          </p:cNvSpPr>
          <p:nvPr>
            <p:ph type="dt" idx="10"/>
          </p:nvPr>
        </p:nvSpPr>
        <p:spPr/>
        <p:txBody>
          <a:bodyPr/>
          <a:lstStyle/>
          <a:p>
            <a:r>
              <a:rPr lang="en-US"/>
              <a:t>25/07/2024</a:t>
            </a:r>
          </a:p>
        </p:txBody>
      </p:sp>
      <p:sp>
        <p:nvSpPr>
          <p:cNvPr id="5" name="Footer Placeholder 4">
            <a:extLst>
              <a:ext uri="{FF2B5EF4-FFF2-40B4-BE49-F238E27FC236}">
                <a16:creationId xmlns:a16="http://schemas.microsoft.com/office/drawing/2014/main" id="{91626746-05F3-0E48-B62A-991B51E0CE7E}"/>
              </a:ext>
            </a:extLst>
          </p:cNvPr>
          <p:cNvSpPr>
            <a:spLocks noGrp="1"/>
          </p:cNvSpPr>
          <p:nvPr>
            <p:ph type="ftr" idx="11"/>
          </p:nvPr>
        </p:nvSpPr>
        <p:spPr/>
        <p:txBody>
          <a:bodyPr/>
          <a:lstStyle/>
          <a:p>
            <a:r>
              <a:rPr lang="en-GB"/>
              <a:t>Presented by EZ Banye, PMP, PMI-ACP</a:t>
            </a:r>
          </a:p>
        </p:txBody>
      </p:sp>
      <p:sp>
        <p:nvSpPr>
          <p:cNvPr id="6" name="Text Placeholder 1">
            <a:extLst>
              <a:ext uri="{FF2B5EF4-FFF2-40B4-BE49-F238E27FC236}">
                <a16:creationId xmlns:a16="http://schemas.microsoft.com/office/drawing/2014/main" id="{73387A56-D9BF-6640-A684-94528FE4A7F2}"/>
              </a:ext>
            </a:extLst>
          </p:cNvPr>
          <p:cNvSpPr txBox="1">
            <a:spLocks/>
          </p:cNvSpPr>
          <p:nvPr/>
        </p:nvSpPr>
        <p:spPr>
          <a:xfrm>
            <a:off x="10560694" y="0"/>
            <a:ext cx="1631306" cy="6858000"/>
          </a:xfrm>
          <a:prstGeom prst="rect">
            <a:avLst/>
          </a:prstGeom>
          <a:solidFill>
            <a:schemeClr val="accent3">
              <a:lumMod val="75000"/>
            </a:schemeClr>
          </a:solidFill>
          <a:ln>
            <a:noFill/>
          </a:ln>
        </p:spPr>
        <p:txBody>
          <a:bodyPr spcFirstLastPara="1" vert="vert270"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914400" marR="0" lvl="1" indent="-297180" algn="l" rtl="0">
              <a:lnSpc>
                <a:spcPct val="90000"/>
              </a:lnSpc>
              <a:spcBef>
                <a:spcPts val="500"/>
              </a:spcBef>
              <a:spcAft>
                <a:spcPts val="0"/>
              </a:spcAft>
              <a:buClr>
                <a:srgbClr val="FF610D"/>
              </a:buClr>
              <a:buSzPts val="108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20039" algn="l" rtl="0">
              <a:lnSpc>
                <a:spcPct val="90000"/>
              </a:lnSpc>
              <a:spcBef>
                <a:spcPts val="500"/>
              </a:spcBef>
              <a:spcAft>
                <a:spcPts val="0"/>
              </a:spcAft>
              <a:buClr>
                <a:srgbClr val="FF610D"/>
              </a:buClr>
              <a:buSzPts val="144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r>
              <a:rPr lang="en-GH" sz="4800" dirty="0">
                <a:solidFill>
                  <a:schemeClr val="bg1"/>
                </a:solidFill>
              </a:rPr>
              <a:t>PROJECT SUSTAINABILITY</a:t>
            </a:r>
          </a:p>
        </p:txBody>
      </p:sp>
    </p:spTree>
    <p:extLst>
      <p:ext uri="{BB962C8B-B14F-4D97-AF65-F5344CB8AC3E}">
        <p14:creationId xmlns:p14="http://schemas.microsoft.com/office/powerpoint/2010/main" val="2372378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F94BE7-B975-D322-8400-8FBE0F387D52}"/>
              </a:ext>
            </a:extLst>
          </p:cNvPr>
          <p:cNvSpPr>
            <a:spLocks noGrp="1"/>
          </p:cNvSpPr>
          <p:nvPr>
            <p:ph idx="1"/>
          </p:nvPr>
        </p:nvSpPr>
        <p:spPr>
          <a:xfrm>
            <a:off x="314325" y="302838"/>
            <a:ext cx="10246369" cy="6053139"/>
          </a:xfrm>
        </p:spPr>
        <p:txBody>
          <a:bodyPr/>
          <a:lstStyle/>
          <a:p>
            <a:pPr algn="ctr"/>
            <a:r>
              <a:rPr lang="en-GB" sz="4000" b="1" dirty="0"/>
              <a:t>Project Sustainability……. will require</a:t>
            </a:r>
            <a:r>
              <a:rPr lang="en-GB" sz="3600" dirty="0"/>
              <a:t> </a:t>
            </a:r>
          </a:p>
          <a:p>
            <a:endParaRPr lang="en-GB" sz="3600" dirty="0"/>
          </a:p>
          <a:p>
            <a:endParaRPr lang="en-GB" sz="3600" dirty="0"/>
          </a:p>
          <a:p>
            <a:endParaRPr lang="en-GB" sz="3600" dirty="0"/>
          </a:p>
          <a:p>
            <a:pPr marL="971550" lvl="1" indent="-285750">
              <a:buFont typeface="Wingdings" pitchFamily="2" charset="2"/>
              <a:buChar char="Ø"/>
            </a:pPr>
            <a:endParaRPr lang="en-GB" sz="3600" b="1" dirty="0"/>
          </a:p>
          <a:p>
            <a:pPr marL="514350" indent="-285750">
              <a:buFont typeface="Wingdings" pitchFamily="2" charset="2"/>
              <a:buChar char="Ø"/>
            </a:pPr>
            <a:endParaRPr lang="en-GB" sz="3600" b="1" dirty="0"/>
          </a:p>
          <a:p>
            <a:pPr marL="514350" indent="-285750">
              <a:buFont typeface="Wingdings" pitchFamily="2" charset="2"/>
              <a:buChar char="Ø"/>
            </a:pPr>
            <a:endParaRPr lang="en-GB" sz="3600" b="1" dirty="0"/>
          </a:p>
          <a:p>
            <a:endParaRPr lang="en-GH" sz="3600" b="1" dirty="0"/>
          </a:p>
        </p:txBody>
      </p:sp>
      <p:sp>
        <p:nvSpPr>
          <p:cNvPr id="4" name="Date Placeholder 3">
            <a:extLst>
              <a:ext uri="{FF2B5EF4-FFF2-40B4-BE49-F238E27FC236}">
                <a16:creationId xmlns:a16="http://schemas.microsoft.com/office/drawing/2014/main" id="{9D214580-A5C5-1244-82C6-33D29CEF16B8}"/>
              </a:ext>
            </a:extLst>
          </p:cNvPr>
          <p:cNvSpPr>
            <a:spLocks noGrp="1"/>
          </p:cNvSpPr>
          <p:nvPr>
            <p:ph type="dt" idx="10"/>
          </p:nvPr>
        </p:nvSpPr>
        <p:spPr/>
        <p:txBody>
          <a:bodyPr/>
          <a:lstStyle/>
          <a:p>
            <a:r>
              <a:rPr lang="en-US"/>
              <a:t>25/07/2024</a:t>
            </a:r>
          </a:p>
        </p:txBody>
      </p:sp>
      <p:sp>
        <p:nvSpPr>
          <p:cNvPr id="5" name="Footer Placeholder 4">
            <a:extLst>
              <a:ext uri="{FF2B5EF4-FFF2-40B4-BE49-F238E27FC236}">
                <a16:creationId xmlns:a16="http://schemas.microsoft.com/office/drawing/2014/main" id="{91626746-05F3-0E48-B62A-991B51E0CE7E}"/>
              </a:ext>
            </a:extLst>
          </p:cNvPr>
          <p:cNvSpPr>
            <a:spLocks noGrp="1"/>
          </p:cNvSpPr>
          <p:nvPr>
            <p:ph type="ftr" idx="11"/>
          </p:nvPr>
        </p:nvSpPr>
        <p:spPr/>
        <p:txBody>
          <a:bodyPr/>
          <a:lstStyle/>
          <a:p>
            <a:r>
              <a:rPr lang="en-GB"/>
              <a:t>Presented by EZ Banye, PMP, PMI-ACP</a:t>
            </a:r>
          </a:p>
        </p:txBody>
      </p:sp>
      <p:sp>
        <p:nvSpPr>
          <p:cNvPr id="6" name="Text Placeholder 1">
            <a:extLst>
              <a:ext uri="{FF2B5EF4-FFF2-40B4-BE49-F238E27FC236}">
                <a16:creationId xmlns:a16="http://schemas.microsoft.com/office/drawing/2014/main" id="{73387A56-D9BF-6640-A684-94528FE4A7F2}"/>
              </a:ext>
            </a:extLst>
          </p:cNvPr>
          <p:cNvSpPr txBox="1">
            <a:spLocks/>
          </p:cNvSpPr>
          <p:nvPr/>
        </p:nvSpPr>
        <p:spPr>
          <a:xfrm>
            <a:off x="10787604" y="0"/>
            <a:ext cx="1404395" cy="6858000"/>
          </a:xfrm>
          <a:prstGeom prst="rect">
            <a:avLst/>
          </a:prstGeom>
          <a:solidFill>
            <a:schemeClr val="accent3">
              <a:lumMod val="75000"/>
            </a:schemeClr>
          </a:solidFill>
          <a:ln>
            <a:noFill/>
          </a:ln>
        </p:spPr>
        <p:txBody>
          <a:bodyPr spcFirstLastPara="1" vert="vert270"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914400" marR="0" lvl="1" indent="-297180" algn="l" rtl="0">
              <a:lnSpc>
                <a:spcPct val="90000"/>
              </a:lnSpc>
              <a:spcBef>
                <a:spcPts val="500"/>
              </a:spcBef>
              <a:spcAft>
                <a:spcPts val="0"/>
              </a:spcAft>
              <a:buClr>
                <a:srgbClr val="FF610D"/>
              </a:buClr>
              <a:buSzPts val="108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20039" algn="l" rtl="0">
              <a:lnSpc>
                <a:spcPct val="90000"/>
              </a:lnSpc>
              <a:spcBef>
                <a:spcPts val="500"/>
              </a:spcBef>
              <a:spcAft>
                <a:spcPts val="0"/>
              </a:spcAft>
              <a:buClr>
                <a:srgbClr val="FF610D"/>
              </a:buClr>
              <a:buSzPts val="144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r>
              <a:rPr lang="en-GH" sz="4800" dirty="0">
                <a:solidFill>
                  <a:schemeClr val="bg1"/>
                </a:solidFill>
              </a:rPr>
              <a:t>PROJECT SUSTAINABILITY</a:t>
            </a:r>
          </a:p>
        </p:txBody>
      </p:sp>
      <p:sp>
        <p:nvSpPr>
          <p:cNvPr id="2" name="Up Arrow Callout 1">
            <a:extLst>
              <a:ext uri="{FF2B5EF4-FFF2-40B4-BE49-F238E27FC236}">
                <a16:creationId xmlns:a16="http://schemas.microsoft.com/office/drawing/2014/main" id="{8CC46E62-8262-D340-AD8F-204EF98F8815}"/>
              </a:ext>
            </a:extLst>
          </p:cNvPr>
          <p:cNvSpPr/>
          <p:nvPr/>
        </p:nvSpPr>
        <p:spPr>
          <a:xfrm>
            <a:off x="738602" y="1390850"/>
            <a:ext cx="3898228" cy="257186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H" sz="2400" dirty="0"/>
              <a:t>Re-engineering of the planning sustem and structure</a:t>
            </a:r>
          </a:p>
        </p:txBody>
      </p:sp>
      <p:sp>
        <p:nvSpPr>
          <p:cNvPr id="7" name="Up Arrow Callout 6">
            <a:extLst>
              <a:ext uri="{FF2B5EF4-FFF2-40B4-BE49-F238E27FC236}">
                <a16:creationId xmlns:a16="http://schemas.microsoft.com/office/drawing/2014/main" id="{6563EE7C-A377-2A4B-B60D-6EB5A3ECA810}"/>
              </a:ext>
            </a:extLst>
          </p:cNvPr>
          <p:cNvSpPr/>
          <p:nvPr/>
        </p:nvSpPr>
        <p:spPr>
          <a:xfrm>
            <a:off x="6040439" y="1389469"/>
            <a:ext cx="3898228" cy="257186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Improving human capacity </a:t>
            </a:r>
            <a:r>
              <a:rPr lang="en-US" sz="2400" dirty="0"/>
              <a:t>project management professionals in applying the Project Management MTTs</a:t>
            </a:r>
            <a:r>
              <a:rPr lang="en-GB" sz="2400" dirty="0"/>
              <a:t>        </a:t>
            </a:r>
            <a:endParaRPr lang="en-GH" sz="2400" dirty="0"/>
          </a:p>
        </p:txBody>
      </p:sp>
      <p:sp>
        <p:nvSpPr>
          <p:cNvPr id="9" name="Up Arrow Callout 8">
            <a:extLst>
              <a:ext uri="{FF2B5EF4-FFF2-40B4-BE49-F238E27FC236}">
                <a16:creationId xmlns:a16="http://schemas.microsoft.com/office/drawing/2014/main" id="{9EA013E3-A305-1A46-8D84-1E7F1BA34843}"/>
              </a:ext>
            </a:extLst>
          </p:cNvPr>
          <p:cNvSpPr/>
          <p:nvPr/>
        </p:nvSpPr>
        <p:spPr>
          <a:xfrm>
            <a:off x="6040439" y="4317828"/>
            <a:ext cx="3898228" cy="168442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DPCUs members</a:t>
            </a:r>
            <a:endParaRPr lang="en-GH" sz="2400" dirty="0"/>
          </a:p>
        </p:txBody>
      </p:sp>
    </p:spTree>
    <p:extLst>
      <p:ext uri="{BB962C8B-B14F-4D97-AF65-F5344CB8AC3E}">
        <p14:creationId xmlns:p14="http://schemas.microsoft.com/office/powerpoint/2010/main" val="3398251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5C339D-E102-9B1C-9AB1-86B519AF2C6E}"/>
              </a:ext>
            </a:extLst>
          </p:cNvPr>
          <p:cNvSpPr>
            <a:spLocks noGrp="1"/>
          </p:cNvSpPr>
          <p:nvPr>
            <p:ph type="ctrTitle"/>
          </p:nvPr>
        </p:nvSpPr>
        <p:spPr>
          <a:xfrm>
            <a:off x="374650" y="2033818"/>
            <a:ext cx="5721350" cy="2387600"/>
          </a:xfrm>
        </p:spPr>
        <p:txBody>
          <a:bodyPr/>
          <a:lstStyle/>
          <a:p>
            <a:pPr algn="ctr">
              <a:lnSpc>
                <a:spcPct val="100000"/>
              </a:lnSpc>
            </a:pPr>
            <a:r>
              <a:rPr lang="en-GH" b="1" dirty="0"/>
              <a:t>Project Management Methods, Tools and Techniques</a:t>
            </a:r>
          </a:p>
        </p:txBody>
      </p:sp>
      <p:sp>
        <p:nvSpPr>
          <p:cNvPr id="7" name="Date Placeholder 6">
            <a:extLst>
              <a:ext uri="{FF2B5EF4-FFF2-40B4-BE49-F238E27FC236}">
                <a16:creationId xmlns:a16="http://schemas.microsoft.com/office/drawing/2014/main" id="{A98E6A30-D40B-284D-947F-98DCF3897339}"/>
              </a:ext>
            </a:extLst>
          </p:cNvPr>
          <p:cNvSpPr>
            <a:spLocks noGrp="1"/>
          </p:cNvSpPr>
          <p:nvPr>
            <p:ph type="dt" idx="10"/>
          </p:nvPr>
        </p:nvSpPr>
        <p:spPr/>
        <p:txBody>
          <a:bodyPr/>
          <a:lstStyle/>
          <a:p>
            <a:r>
              <a:rPr lang="en-US"/>
              <a:t>25/07/2024</a:t>
            </a:r>
          </a:p>
        </p:txBody>
      </p:sp>
      <p:sp>
        <p:nvSpPr>
          <p:cNvPr id="8" name="Footer Placeholder 7">
            <a:extLst>
              <a:ext uri="{FF2B5EF4-FFF2-40B4-BE49-F238E27FC236}">
                <a16:creationId xmlns:a16="http://schemas.microsoft.com/office/drawing/2014/main" id="{9F6E0980-F49E-D342-A710-AA1628881F00}"/>
              </a:ext>
            </a:extLst>
          </p:cNvPr>
          <p:cNvSpPr>
            <a:spLocks noGrp="1"/>
          </p:cNvSpPr>
          <p:nvPr>
            <p:ph type="ftr" idx="11"/>
          </p:nvPr>
        </p:nvSpPr>
        <p:spPr/>
        <p:txBody>
          <a:bodyPr/>
          <a:lstStyle/>
          <a:p>
            <a:r>
              <a:rPr lang="en-GB"/>
              <a:t>Presented by EZ Banye, PMP, PMI-ACP</a:t>
            </a:r>
          </a:p>
        </p:txBody>
      </p:sp>
      <p:sp>
        <p:nvSpPr>
          <p:cNvPr id="10" name="Multi-document 9">
            <a:extLst>
              <a:ext uri="{FF2B5EF4-FFF2-40B4-BE49-F238E27FC236}">
                <a16:creationId xmlns:a16="http://schemas.microsoft.com/office/drawing/2014/main" id="{069D9FB5-D555-B040-B642-0AE2D3D4CBE9}"/>
              </a:ext>
            </a:extLst>
          </p:cNvPr>
          <p:cNvSpPr/>
          <p:nvPr/>
        </p:nvSpPr>
        <p:spPr>
          <a:xfrm>
            <a:off x="6718486" y="1350827"/>
            <a:ext cx="4720851" cy="350489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According to a Chinese proverb, “to do good work, one must first have good tools.”</a:t>
            </a:r>
            <a:endParaRPr lang="en-GH" sz="3200" dirty="0"/>
          </a:p>
        </p:txBody>
      </p:sp>
    </p:spTree>
    <p:extLst>
      <p:ext uri="{BB962C8B-B14F-4D97-AF65-F5344CB8AC3E}">
        <p14:creationId xmlns:p14="http://schemas.microsoft.com/office/powerpoint/2010/main" val="2898707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C7B7-163E-D64F-9394-5A750F2828C5}"/>
              </a:ext>
            </a:extLst>
          </p:cNvPr>
          <p:cNvSpPr>
            <a:spLocks noGrp="1"/>
          </p:cNvSpPr>
          <p:nvPr>
            <p:ph type="title"/>
          </p:nvPr>
        </p:nvSpPr>
        <p:spPr/>
        <p:txBody>
          <a:bodyPr/>
          <a:lstStyle/>
          <a:p>
            <a:r>
              <a:rPr lang="en-GH" sz="3200" b="1" dirty="0">
                <a:solidFill>
                  <a:srgbClr val="FF0000"/>
                </a:solidFill>
              </a:rPr>
              <a:t>Project Management Methods, Tools and Techniques</a:t>
            </a:r>
            <a:endParaRPr lang="en-GH" sz="3200" dirty="0">
              <a:solidFill>
                <a:srgbClr val="FF0000"/>
              </a:solidFill>
            </a:endParaRPr>
          </a:p>
        </p:txBody>
      </p:sp>
      <p:sp>
        <p:nvSpPr>
          <p:cNvPr id="3" name="Text Placeholder 2">
            <a:extLst>
              <a:ext uri="{FF2B5EF4-FFF2-40B4-BE49-F238E27FC236}">
                <a16:creationId xmlns:a16="http://schemas.microsoft.com/office/drawing/2014/main" id="{5A0D2E9C-C00E-7247-A8E7-C3DE1CAA25B6}"/>
              </a:ext>
            </a:extLst>
          </p:cNvPr>
          <p:cNvSpPr>
            <a:spLocks noGrp="1"/>
          </p:cNvSpPr>
          <p:nvPr>
            <p:ph type="body" idx="1"/>
          </p:nvPr>
        </p:nvSpPr>
        <p:spPr>
          <a:xfrm>
            <a:off x="314325" y="1151466"/>
            <a:ext cx="6243638" cy="4963584"/>
          </a:xfrm>
        </p:spPr>
        <p:txBody>
          <a:bodyPr/>
          <a:lstStyle/>
          <a:p>
            <a:pPr marL="685800" indent="-457200">
              <a:buFont typeface="Wingdings" pitchFamily="2" charset="2"/>
              <a:buChar char="Ø"/>
            </a:pPr>
            <a:r>
              <a:rPr lang="en-GB" sz="3200" b="1" dirty="0"/>
              <a:t>Project management knowledge areas </a:t>
            </a:r>
            <a:r>
              <a:rPr lang="en-GB" sz="3200" dirty="0"/>
              <a:t>describe the key competencies that project managers must have. </a:t>
            </a:r>
          </a:p>
          <a:p>
            <a:pPr marL="685800" indent="-457200">
              <a:buFont typeface="Wingdings" pitchFamily="2" charset="2"/>
              <a:buChar char="Ø"/>
            </a:pPr>
            <a:endParaRPr lang="en-GB" sz="3200" dirty="0"/>
          </a:p>
          <a:p>
            <a:pPr marL="685800" indent="-457200">
              <a:buFont typeface="Wingdings" pitchFamily="2" charset="2"/>
              <a:buChar char="Ø"/>
            </a:pPr>
            <a:r>
              <a:rPr lang="en-GB" sz="3200" b="1" dirty="0"/>
              <a:t>Project management tools and techniques </a:t>
            </a:r>
            <a:r>
              <a:rPr lang="en-GB" sz="3200" dirty="0"/>
              <a:t>assist project managers and their teams in carrying out work in all knowledge areas. </a:t>
            </a:r>
          </a:p>
          <a:p>
            <a:endParaRPr lang="en-GB" sz="3200" dirty="0"/>
          </a:p>
          <a:p>
            <a:endParaRPr lang="en-GB" sz="3200" dirty="0"/>
          </a:p>
          <a:p>
            <a:endParaRPr lang="en-GB" sz="3200" dirty="0"/>
          </a:p>
          <a:p>
            <a:endParaRPr lang="en-GH" sz="3200" dirty="0"/>
          </a:p>
        </p:txBody>
      </p:sp>
      <p:sp>
        <p:nvSpPr>
          <p:cNvPr id="4" name="Date Placeholder 3">
            <a:extLst>
              <a:ext uri="{FF2B5EF4-FFF2-40B4-BE49-F238E27FC236}">
                <a16:creationId xmlns:a16="http://schemas.microsoft.com/office/drawing/2014/main" id="{2FB838CB-2E0F-AC4D-99DC-52E76FA9CA45}"/>
              </a:ext>
            </a:extLst>
          </p:cNvPr>
          <p:cNvSpPr>
            <a:spLocks noGrp="1"/>
          </p:cNvSpPr>
          <p:nvPr>
            <p:ph type="dt" idx="10"/>
          </p:nvPr>
        </p:nvSpPr>
        <p:spPr/>
        <p:txBody>
          <a:bodyPr/>
          <a:lstStyle/>
          <a:p>
            <a:r>
              <a:rPr lang="en-US"/>
              <a:t>25/07/2024</a:t>
            </a:r>
          </a:p>
        </p:txBody>
      </p:sp>
      <p:sp>
        <p:nvSpPr>
          <p:cNvPr id="5" name="Footer Placeholder 4">
            <a:extLst>
              <a:ext uri="{FF2B5EF4-FFF2-40B4-BE49-F238E27FC236}">
                <a16:creationId xmlns:a16="http://schemas.microsoft.com/office/drawing/2014/main" id="{E4F2AEEE-5C22-274B-B86D-28FF32D48A6C}"/>
              </a:ext>
            </a:extLst>
          </p:cNvPr>
          <p:cNvSpPr>
            <a:spLocks noGrp="1"/>
          </p:cNvSpPr>
          <p:nvPr>
            <p:ph type="ftr" idx="11"/>
          </p:nvPr>
        </p:nvSpPr>
        <p:spPr/>
        <p:txBody>
          <a:bodyPr/>
          <a:lstStyle/>
          <a:p>
            <a:r>
              <a:rPr lang="en-GB"/>
              <a:t>Presented by EZ Banye, PMP, PMI-ACP</a:t>
            </a:r>
          </a:p>
        </p:txBody>
      </p:sp>
      <p:sp>
        <p:nvSpPr>
          <p:cNvPr id="6" name="Text Placeholder 2">
            <a:extLst>
              <a:ext uri="{FF2B5EF4-FFF2-40B4-BE49-F238E27FC236}">
                <a16:creationId xmlns:a16="http://schemas.microsoft.com/office/drawing/2014/main" id="{ED4FDEF5-39EB-2243-B82F-4A7E8FFCCA60}"/>
              </a:ext>
            </a:extLst>
          </p:cNvPr>
          <p:cNvSpPr txBox="1">
            <a:spLocks/>
          </p:cNvSpPr>
          <p:nvPr/>
        </p:nvSpPr>
        <p:spPr>
          <a:xfrm>
            <a:off x="6600030" y="1692851"/>
            <a:ext cx="5591970" cy="40650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914400" marR="0" lvl="1" indent="-297180" algn="l" rtl="0">
              <a:lnSpc>
                <a:spcPct val="90000"/>
              </a:lnSpc>
              <a:spcBef>
                <a:spcPts val="500"/>
              </a:spcBef>
              <a:spcAft>
                <a:spcPts val="0"/>
              </a:spcAft>
              <a:buClr>
                <a:srgbClr val="FF610D"/>
              </a:buClr>
              <a:buSzPts val="108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20039" algn="l" rtl="0">
              <a:lnSpc>
                <a:spcPct val="90000"/>
              </a:lnSpc>
              <a:spcBef>
                <a:spcPts val="500"/>
              </a:spcBef>
              <a:spcAft>
                <a:spcPts val="0"/>
              </a:spcAft>
              <a:buClr>
                <a:srgbClr val="FF610D"/>
              </a:buClr>
              <a:buSzPts val="144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0" algn="ctr"/>
            <a:r>
              <a:rPr lang="en-GB" sz="4000" dirty="0">
                <a:solidFill>
                  <a:srgbClr val="0070C0"/>
                </a:solidFill>
              </a:rPr>
              <a:t>PMTTs mean systematic procedures or practices that are used for producing specific project management deliverables.</a:t>
            </a:r>
          </a:p>
          <a:p>
            <a:pPr marL="685800" indent="-457200" algn="ctr">
              <a:buFont typeface="Wingdings" pitchFamily="2" charset="2"/>
              <a:buChar char="Ø"/>
            </a:pPr>
            <a:endParaRPr lang="en-GB" sz="4000" dirty="0">
              <a:solidFill>
                <a:srgbClr val="0070C0"/>
              </a:solidFill>
            </a:endParaRPr>
          </a:p>
          <a:p>
            <a:pPr algn="ctr"/>
            <a:endParaRPr lang="en-GB" sz="4000" dirty="0">
              <a:solidFill>
                <a:srgbClr val="0070C0"/>
              </a:solidFill>
            </a:endParaRPr>
          </a:p>
          <a:p>
            <a:pPr algn="ctr"/>
            <a:endParaRPr lang="en-GB" sz="4000" dirty="0">
              <a:solidFill>
                <a:srgbClr val="0070C0"/>
              </a:solidFill>
            </a:endParaRPr>
          </a:p>
          <a:p>
            <a:pPr algn="ctr"/>
            <a:endParaRPr lang="en-GB" sz="4000" dirty="0">
              <a:solidFill>
                <a:srgbClr val="0070C0"/>
              </a:solidFill>
            </a:endParaRPr>
          </a:p>
          <a:p>
            <a:pPr algn="ctr"/>
            <a:endParaRPr lang="en-GH" sz="4000" dirty="0">
              <a:solidFill>
                <a:srgbClr val="0070C0"/>
              </a:solidFill>
            </a:endParaRPr>
          </a:p>
        </p:txBody>
      </p:sp>
    </p:spTree>
    <p:extLst>
      <p:ext uri="{BB962C8B-B14F-4D97-AF65-F5344CB8AC3E}">
        <p14:creationId xmlns:p14="http://schemas.microsoft.com/office/powerpoint/2010/main" val="394978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6F4CC2-3F60-744A-B68C-F9AF1F1DAC6A}"/>
              </a:ext>
            </a:extLst>
          </p:cNvPr>
          <p:cNvSpPr>
            <a:spLocks noGrp="1"/>
          </p:cNvSpPr>
          <p:nvPr>
            <p:ph type="dt" idx="10"/>
          </p:nvPr>
        </p:nvSpPr>
        <p:spPr/>
        <p:txBody>
          <a:bodyPr/>
          <a:lstStyle/>
          <a:p>
            <a:r>
              <a:rPr lang="en-US"/>
              <a:t>25/07/2024</a:t>
            </a:r>
          </a:p>
        </p:txBody>
      </p:sp>
      <p:sp>
        <p:nvSpPr>
          <p:cNvPr id="4" name="Footer Placeholder 3">
            <a:extLst>
              <a:ext uri="{FF2B5EF4-FFF2-40B4-BE49-F238E27FC236}">
                <a16:creationId xmlns:a16="http://schemas.microsoft.com/office/drawing/2014/main" id="{061E2131-00DC-514A-B8A3-E60AE5AC301E}"/>
              </a:ext>
            </a:extLst>
          </p:cNvPr>
          <p:cNvSpPr>
            <a:spLocks noGrp="1"/>
          </p:cNvSpPr>
          <p:nvPr>
            <p:ph type="ftr" idx="11"/>
          </p:nvPr>
        </p:nvSpPr>
        <p:spPr/>
        <p:txBody>
          <a:bodyPr/>
          <a:lstStyle/>
          <a:p>
            <a:r>
              <a:rPr lang="en-GB"/>
              <a:t>Presented by EZ Banye, PMP, PMI-ACP</a:t>
            </a:r>
          </a:p>
        </p:txBody>
      </p:sp>
      <p:pic>
        <p:nvPicPr>
          <p:cNvPr id="5122" name="Picture 2" descr="PDF] An Empirical Study on the use of Project Management Tools and  Techniques across Project Life-Cycle and their Impact on Project Success |  Semantic Scholar">
            <a:extLst>
              <a:ext uri="{FF2B5EF4-FFF2-40B4-BE49-F238E27FC236}">
                <a16:creationId xmlns:a16="http://schemas.microsoft.com/office/drawing/2014/main" id="{101EA051-B25C-4242-A660-913D1C4EBC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4"/>
          <a:stretch/>
        </p:blipFill>
        <p:spPr bwMode="auto">
          <a:xfrm>
            <a:off x="1443790" y="206943"/>
            <a:ext cx="8068611" cy="644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5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2D5720-DB90-CC49-B5A8-78F831895A3E}"/>
              </a:ext>
            </a:extLst>
          </p:cNvPr>
          <p:cNvSpPr>
            <a:spLocks noGrp="1"/>
          </p:cNvSpPr>
          <p:nvPr>
            <p:ph type="dt" idx="10"/>
          </p:nvPr>
        </p:nvSpPr>
        <p:spPr/>
        <p:txBody>
          <a:bodyPr/>
          <a:lstStyle/>
          <a:p>
            <a:r>
              <a:rPr lang="en-US"/>
              <a:t>25/07/2024</a:t>
            </a:r>
          </a:p>
        </p:txBody>
      </p:sp>
      <p:sp>
        <p:nvSpPr>
          <p:cNvPr id="6" name="Footer Placeholder 5">
            <a:extLst>
              <a:ext uri="{FF2B5EF4-FFF2-40B4-BE49-F238E27FC236}">
                <a16:creationId xmlns:a16="http://schemas.microsoft.com/office/drawing/2014/main" id="{98785CF0-E1CD-2448-AE06-B6A312FA70BD}"/>
              </a:ext>
            </a:extLst>
          </p:cNvPr>
          <p:cNvSpPr>
            <a:spLocks noGrp="1"/>
          </p:cNvSpPr>
          <p:nvPr>
            <p:ph type="ftr" idx="11"/>
          </p:nvPr>
        </p:nvSpPr>
        <p:spPr/>
        <p:txBody>
          <a:bodyPr/>
          <a:lstStyle/>
          <a:p>
            <a:r>
              <a:rPr lang="en-GB"/>
              <a:t>Presented by EZ Banye, PMP, PMI-ACP</a:t>
            </a:r>
          </a:p>
        </p:txBody>
      </p:sp>
      <p:sp>
        <p:nvSpPr>
          <p:cNvPr id="7" name="Title 1">
            <a:extLst>
              <a:ext uri="{FF2B5EF4-FFF2-40B4-BE49-F238E27FC236}">
                <a16:creationId xmlns:a16="http://schemas.microsoft.com/office/drawing/2014/main" id="{73AD512F-7752-6B47-9BDF-3ABC9926FA00}"/>
              </a:ext>
            </a:extLst>
          </p:cNvPr>
          <p:cNvSpPr txBox="1">
            <a:spLocks/>
          </p:cNvSpPr>
          <p:nvPr/>
        </p:nvSpPr>
        <p:spPr>
          <a:xfrm>
            <a:off x="7753615" y="1534871"/>
            <a:ext cx="2387067" cy="43269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2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u="sng" dirty="0">
                <a:solidFill>
                  <a:srgbClr val="FF0000"/>
                </a:solidFill>
              </a:rPr>
              <a:t>Disclaimer</a:t>
            </a:r>
            <a:br>
              <a:rPr lang="en-GB" sz="2000" dirty="0">
                <a:solidFill>
                  <a:srgbClr val="FF0000"/>
                </a:solidFill>
              </a:rPr>
            </a:br>
            <a:r>
              <a:rPr lang="en-GB" sz="2000" dirty="0">
                <a:solidFill>
                  <a:srgbClr val="FF0000"/>
                </a:solidFill>
              </a:rPr>
              <a:t>The views and opinions expressed in the following PowerPoint slides are those of the individual presenter.</a:t>
            </a:r>
          </a:p>
          <a:p>
            <a:pPr algn="ctr"/>
            <a:r>
              <a:rPr lang="en-GB" sz="2000" dirty="0">
                <a:solidFill>
                  <a:srgbClr val="FF0000"/>
                </a:solidFill>
              </a:rPr>
              <a:t>………………….</a:t>
            </a:r>
          </a:p>
          <a:p>
            <a:pPr algn="ctr"/>
            <a:r>
              <a:rPr lang="en-GB" sz="2000" dirty="0">
                <a:solidFill>
                  <a:srgbClr val="FF0000"/>
                </a:solidFill>
              </a:rPr>
              <a:t>All references acknowledged in the paper write up. </a:t>
            </a:r>
            <a:br>
              <a:rPr lang="en-GB" sz="2000" dirty="0">
                <a:solidFill>
                  <a:srgbClr val="FF0000"/>
                </a:solidFill>
              </a:rPr>
            </a:br>
            <a:endParaRPr lang="en-GH" sz="2000" dirty="0">
              <a:solidFill>
                <a:srgbClr val="FF0000"/>
              </a:solidFill>
            </a:endParaRPr>
          </a:p>
        </p:txBody>
      </p:sp>
      <p:sp>
        <p:nvSpPr>
          <p:cNvPr id="8" name="Google Shape;412;p39">
            <a:extLst>
              <a:ext uri="{FF2B5EF4-FFF2-40B4-BE49-F238E27FC236}">
                <a16:creationId xmlns:a16="http://schemas.microsoft.com/office/drawing/2014/main" id="{DFC7A4D9-2C42-C149-A5DB-4A6D11327C84}"/>
              </a:ext>
            </a:extLst>
          </p:cNvPr>
          <p:cNvSpPr txBox="1"/>
          <p:nvPr/>
        </p:nvSpPr>
        <p:spPr>
          <a:xfrm>
            <a:off x="0" y="-54286"/>
            <a:ext cx="6151562" cy="665621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buNone/>
            </a:pPr>
            <a:r>
              <a:rPr lang="en-GB" b="1" dirty="0">
                <a:solidFill>
                  <a:schemeClr val="tx1"/>
                </a:solidFill>
                <a:latin typeface="Times New Roman"/>
                <a:ea typeface="Times New Roman"/>
                <a:cs typeface="Times New Roman"/>
                <a:sym typeface="Times New Roman"/>
              </a:rPr>
              <a:t>Abstract.</a:t>
            </a:r>
            <a:endParaRPr b="1" dirty="0">
              <a:solidFill>
                <a:schemeClr val="tx1"/>
              </a:solidFill>
              <a:latin typeface="Times New Roman"/>
              <a:ea typeface="Times New Roman"/>
              <a:cs typeface="Times New Roman"/>
              <a:sym typeface="Times New Roman"/>
            </a:endParaRPr>
          </a:p>
          <a:p>
            <a:pPr marL="0" lvl="0" indent="0" algn="just" rtl="0">
              <a:lnSpc>
                <a:spcPct val="106999"/>
              </a:lnSpc>
              <a:spcBef>
                <a:spcPts val="0"/>
              </a:spcBef>
              <a:buNone/>
            </a:pPr>
            <a:r>
              <a:rPr lang="en-GB" dirty="0">
                <a:solidFill>
                  <a:schemeClr val="tx1"/>
                </a:solidFill>
                <a:latin typeface="Times New Roman"/>
                <a:ea typeface="Times New Roman"/>
                <a:cs typeface="Times New Roman"/>
                <a:sym typeface="Times New Roman"/>
              </a:rPr>
              <a:t>In the contemporary landscape of project management, the proficiency of Project Managers and the judicious selection of project management methodologies, tools, and techniques are paramount for ensuring project sustainability. As the global economy continues to pivot towards a project-centric paradigm, the practice of project management represents a dynamic fusion of both art and science, necessitating adept navigation of the triple constraints of time, budget, and scope. In Ghana, the District Planning Coordinating Unit (DPCU) assumes a pivotal role in project planning and execution in which the government spends a large chunk of its budget on projects at the decentralized level. However, the pervasive lack of awareness and expertise in project management within this sector has engendered a concerning prevalence of project failures, undermining sustainability objectives. </a:t>
            </a:r>
          </a:p>
          <a:p>
            <a:pPr marL="0" lvl="0" indent="0" algn="just" rtl="0">
              <a:lnSpc>
                <a:spcPct val="106999"/>
              </a:lnSpc>
              <a:spcBef>
                <a:spcPts val="0"/>
              </a:spcBef>
              <a:buNone/>
            </a:pPr>
            <a:endParaRPr lang="en-GB" dirty="0">
              <a:solidFill>
                <a:schemeClr val="tx1"/>
              </a:solidFill>
              <a:latin typeface="Times New Roman"/>
              <a:ea typeface="Times New Roman"/>
              <a:cs typeface="Times New Roman"/>
              <a:sym typeface="Times New Roman"/>
            </a:endParaRPr>
          </a:p>
          <a:p>
            <a:pPr marL="0" lvl="0" indent="0" algn="just" rtl="0">
              <a:lnSpc>
                <a:spcPct val="106999"/>
              </a:lnSpc>
              <a:spcBef>
                <a:spcPts val="0"/>
              </a:spcBef>
              <a:buNone/>
            </a:pPr>
            <a:r>
              <a:rPr lang="en-GB" dirty="0">
                <a:solidFill>
                  <a:schemeClr val="tx1"/>
                </a:solidFill>
                <a:latin typeface="Times New Roman"/>
                <a:ea typeface="Times New Roman"/>
                <a:cs typeface="Times New Roman"/>
                <a:sym typeface="Times New Roman"/>
              </a:rPr>
              <a:t>This study investigates the extent of familiarity with project management certification, methodologies, tools, and techniques among 275 members of 25 randomly selected DPCUs, from the top 50% of the best-performing assemblies in 2022. </a:t>
            </a:r>
          </a:p>
          <a:p>
            <a:pPr marL="0" lvl="0" indent="0" algn="just" rtl="0">
              <a:lnSpc>
                <a:spcPct val="106999"/>
              </a:lnSpc>
              <a:spcBef>
                <a:spcPts val="0"/>
              </a:spcBef>
              <a:buNone/>
            </a:pPr>
            <a:endParaRPr lang="en-GB" dirty="0">
              <a:solidFill>
                <a:schemeClr val="tx1"/>
              </a:solidFill>
              <a:latin typeface="Times New Roman"/>
              <a:ea typeface="Times New Roman"/>
              <a:cs typeface="Times New Roman"/>
              <a:sym typeface="Times New Roman"/>
            </a:endParaRPr>
          </a:p>
          <a:p>
            <a:pPr marL="0" lvl="0" indent="0" algn="just" rtl="0">
              <a:lnSpc>
                <a:spcPct val="106999"/>
              </a:lnSpc>
              <a:spcBef>
                <a:spcPts val="0"/>
              </a:spcBef>
              <a:buNone/>
            </a:pPr>
            <a:r>
              <a:rPr lang="en-GB" dirty="0">
                <a:solidFill>
                  <a:schemeClr val="tx1"/>
                </a:solidFill>
                <a:latin typeface="Times New Roman"/>
                <a:ea typeface="Times New Roman"/>
                <a:cs typeface="Times New Roman"/>
                <a:sym typeface="Times New Roman"/>
              </a:rPr>
              <a:t>Findings indicate a substantial gap in certification, while 82% exhibited awareness of project management certification but are not certified, only 8% were certified, with the remaining 10% of DPCU members are not even aware. Analysis of completed projects underscores significant discrepancies within the triple constraints.</a:t>
            </a:r>
          </a:p>
          <a:p>
            <a:pPr marL="0" lvl="0" indent="0" algn="just" rtl="0">
              <a:lnSpc>
                <a:spcPct val="106999"/>
              </a:lnSpc>
              <a:spcBef>
                <a:spcPts val="0"/>
              </a:spcBef>
              <a:buNone/>
            </a:pPr>
            <a:endParaRPr lang="en-GB" dirty="0">
              <a:solidFill>
                <a:schemeClr val="tx1"/>
              </a:solidFill>
              <a:latin typeface="Times New Roman"/>
              <a:ea typeface="Times New Roman"/>
              <a:cs typeface="Times New Roman"/>
              <a:sym typeface="Times New Roman"/>
            </a:endParaRPr>
          </a:p>
          <a:p>
            <a:pPr marL="0" lvl="0" indent="0" algn="just" rtl="0">
              <a:lnSpc>
                <a:spcPct val="106999"/>
              </a:lnSpc>
              <a:spcBef>
                <a:spcPts val="0"/>
              </a:spcBef>
              <a:buNone/>
            </a:pPr>
            <a:r>
              <a:rPr lang="en-GB" dirty="0">
                <a:solidFill>
                  <a:schemeClr val="tx1"/>
                </a:solidFill>
                <a:latin typeface="Times New Roman"/>
                <a:ea typeface="Times New Roman"/>
                <a:cs typeface="Times New Roman"/>
                <a:sym typeface="Times New Roman"/>
              </a:rPr>
              <a:t>In response to these findings, the study advocates for strategic collaboration between the PMI Ghana Chapter and DPCUs to bolster capacity-building initiatives aimed at certification and practical application of project management principles.</a:t>
            </a:r>
            <a:endParaRPr dirty="0">
              <a:solidFill>
                <a:schemeClr val="tx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32463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F98B9D1-9719-6748-9834-C5A1D991FFF6}"/>
              </a:ext>
            </a:extLst>
          </p:cNvPr>
          <p:cNvSpPr>
            <a:spLocks noGrp="1"/>
          </p:cNvSpPr>
          <p:nvPr>
            <p:ph type="body" idx="1"/>
          </p:nvPr>
        </p:nvSpPr>
        <p:spPr>
          <a:xfrm>
            <a:off x="11028362" y="0"/>
            <a:ext cx="1163637" cy="6858000"/>
          </a:xfrm>
        </p:spPr>
        <p:txBody>
          <a:bodyPr vert="vert270"/>
          <a:lstStyle/>
          <a:p>
            <a:pPr algn="ctr"/>
            <a:r>
              <a:rPr lang="en-GH" sz="4400" dirty="0"/>
              <a:t>PM MTTs Relevance</a:t>
            </a:r>
          </a:p>
          <a:p>
            <a:pPr algn="ctr"/>
            <a:endParaRPr lang="en-GH" sz="4400" dirty="0"/>
          </a:p>
          <a:p>
            <a:pPr algn="ctr"/>
            <a:endParaRPr lang="en-GH" sz="4400" dirty="0"/>
          </a:p>
        </p:txBody>
      </p:sp>
      <p:sp>
        <p:nvSpPr>
          <p:cNvPr id="4" name="Date Placeholder 3">
            <a:extLst>
              <a:ext uri="{FF2B5EF4-FFF2-40B4-BE49-F238E27FC236}">
                <a16:creationId xmlns:a16="http://schemas.microsoft.com/office/drawing/2014/main" id="{E69D41AC-A24C-3249-9496-A20047E6BF48}"/>
              </a:ext>
            </a:extLst>
          </p:cNvPr>
          <p:cNvSpPr>
            <a:spLocks noGrp="1"/>
          </p:cNvSpPr>
          <p:nvPr>
            <p:ph type="dt" idx="10"/>
          </p:nvPr>
        </p:nvSpPr>
        <p:spPr/>
        <p:txBody>
          <a:bodyPr/>
          <a:lstStyle/>
          <a:p>
            <a:r>
              <a:rPr lang="en-US"/>
              <a:t>25/07/2024</a:t>
            </a:r>
          </a:p>
        </p:txBody>
      </p:sp>
      <p:sp>
        <p:nvSpPr>
          <p:cNvPr id="5" name="Footer Placeholder 4">
            <a:extLst>
              <a:ext uri="{FF2B5EF4-FFF2-40B4-BE49-F238E27FC236}">
                <a16:creationId xmlns:a16="http://schemas.microsoft.com/office/drawing/2014/main" id="{92EA0608-A947-8840-92C9-4DCB8AA751AD}"/>
              </a:ext>
            </a:extLst>
          </p:cNvPr>
          <p:cNvSpPr>
            <a:spLocks noGrp="1"/>
          </p:cNvSpPr>
          <p:nvPr>
            <p:ph type="ftr" idx="11"/>
          </p:nvPr>
        </p:nvSpPr>
        <p:spPr/>
        <p:txBody>
          <a:bodyPr/>
          <a:lstStyle/>
          <a:p>
            <a:r>
              <a:rPr lang="en-GB"/>
              <a:t>Presented by EZ Banye, PMP, PMI-ACP</a:t>
            </a:r>
          </a:p>
        </p:txBody>
      </p:sp>
      <p:sp>
        <p:nvSpPr>
          <p:cNvPr id="8" name="Text Placeholder 7">
            <a:extLst>
              <a:ext uri="{FF2B5EF4-FFF2-40B4-BE49-F238E27FC236}">
                <a16:creationId xmlns:a16="http://schemas.microsoft.com/office/drawing/2014/main" id="{4DB36446-3207-3544-B83B-2A86CEE4C313}"/>
              </a:ext>
            </a:extLst>
          </p:cNvPr>
          <p:cNvSpPr>
            <a:spLocks noGrp="1"/>
          </p:cNvSpPr>
          <p:nvPr>
            <p:ph type="body" idx="2"/>
          </p:nvPr>
        </p:nvSpPr>
        <p:spPr>
          <a:xfrm>
            <a:off x="112192" y="245086"/>
            <a:ext cx="5928247" cy="6473347"/>
          </a:xfrm>
        </p:spPr>
        <p:txBody>
          <a:bodyPr/>
          <a:lstStyle/>
          <a:p>
            <a:pPr marL="685800" indent="-457200">
              <a:buFont typeface="Wingdings" pitchFamily="2" charset="2"/>
              <a:buChar char="v"/>
            </a:pPr>
            <a:r>
              <a:rPr lang="en-GB" sz="2600" dirty="0"/>
              <a:t>Good application of knowledge, skills, tools, and techniques can </a:t>
            </a:r>
            <a:r>
              <a:rPr lang="en-GB" sz="2600" b="1" dirty="0"/>
              <a:t>raise the probability of success and sustainability.</a:t>
            </a:r>
            <a:r>
              <a:rPr lang="en-GB" sz="2600" dirty="0"/>
              <a:t> </a:t>
            </a:r>
          </a:p>
          <a:p>
            <a:pPr marL="685800" indent="-457200">
              <a:buFont typeface="Wingdings" pitchFamily="2" charset="2"/>
              <a:buChar char="v"/>
            </a:pPr>
            <a:endParaRPr lang="en-GB" sz="2600" dirty="0"/>
          </a:p>
          <a:p>
            <a:pPr marL="571500" indent="-342900">
              <a:buFont typeface="Wingdings" pitchFamily="2" charset="2"/>
              <a:buChar char="v"/>
            </a:pPr>
            <a:r>
              <a:rPr lang="en-GB" sz="2600" dirty="0"/>
              <a:t>Studies highlight that one reason for </a:t>
            </a:r>
            <a:r>
              <a:rPr lang="en-GB" sz="2600" b="1" dirty="0"/>
              <a:t>project failure </a:t>
            </a:r>
            <a:r>
              <a:rPr lang="en-GB" sz="2600" dirty="0"/>
              <a:t>is an inappropriate use or misuse of PMTT</a:t>
            </a:r>
          </a:p>
          <a:p>
            <a:pPr marL="571500" indent="-342900">
              <a:buFont typeface="Wingdings" pitchFamily="2" charset="2"/>
              <a:buChar char="v"/>
            </a:pPr>
            <a:endParaRPr lang="en-GB" sz="2600" dirty="0"/>
          </a:p>
          <a:p>
            <a:pPr marL="571500" indent="-342900">
              <a:buFont typeface="Wingdings" pitchFamily="2" charset="2"/>
              <a:buChar char="v"/>
            </a:pPr>
            <a:r>
              <a:rPr lang="en-GB" sz="2600" dirty="0"/>
              <a:t>Appropriate use of PMTT leads </a:t>
            </a:r>
            <a:r>
              <a:rPr lang="en-GB" sz="2600" b="1" dirty="0"/>
              <a:t>increase efficiency, improve project predictability</a:t>
            </a:r>
            <a:r>
              <a:rPr lang="en-GB" sz="2600" dirty="0"/>
              <a:t>, increase stakeholder confidence, project success, and improve communication. </a:t>
            </a:r>
          </a:p>
          <a:p>
            <a:endParaRPr lang="en-GB" sz="2600" dirty="0"/>
          </a:p>
          <a:p>
            <a:endParaRPr lang="en-GH" sz="2600" dirty="0"/>
          </a:p>
        </p:txBody>
      </p:sp>
      <p:sp>
        <p:nvSpPr>
          <p:cNvPr id="9" name="Text Placeholder 7">
            <a:extLst>
              <a:ext uri="{FF2B5EF4-FFF2-40B4-BE49-F238E27FC236}">
                <a16:creationId xmlns:a16="http://schemas.microsoft.com/office/drawing/2014/main" id="{FA014751-B726-294E-A408-2C49FDFF1709}"/>
              </a:ext>
            </a:extLst>
          </p:cNvPr>
          <p:cNvSpPr txBox="1">
            <a:spLocks/>
          </p:cNvSpPr>
          <p:nvPr/>
        </p:nvSpPr>
        <p:spPr>
          <a:xfrm>
            <a:off x="6096000" y="914644"/>
            <a:ext cx="5005938" cy="42691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914400" marR="0" lvl="1" indent="-297180" algn="l" rtl="0">
              <a:lnSpc>
                <a:spcPct val="90000"/>
              </a:lnSpc>
              <a:spcBef>
                <a:spcPts val="500"/>
              </a:spcBef>
              <a:spcAft>
                <a:spcPts val="0"/>
              </a:spcAft>
              <a:buClr>
                <a:srgbClr val="FF610D"/>
              </a:buClr>
              <a:buSzPts val="108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20039" algn="l" rtl="0">
              <a:lnSpc>
                <a:spcPct val="90000"/>
              </a:lnSpc>
              <a:spcBef>
                <a:spcPts val="500"/>
              </a:spcBef>
              <a:spcAft>
                <a:spcPts val="0"/>
              </a:spcAft>
              <a:buClr>
                <a:srgbClr val="FF610D"/>
              </a:buClr>
              <a:buSzPts val="144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1600" dirty="0"/>
              <a:t>Knowledge developed;</a:t>
            </a:r>
          </a:p>
          <a:p>
            <a:pPr marL="685800" indent="-457200">
              <a:buFont typeface="Wingdings" pitchFamily="2" charset="2"/>
              <a:buChar char="Ø"/>
            </a:pPr>
            <a:r>
              <a:rPr lang="en-GB" sz="1600" dirty="0"/>
              <a:t>The Project Management Institute (PMI), </a:t>
            </a:r>
          </a:p>
          <a:p>
            <a:pPr marL="685800" indent="-457200">
              <a:buFont typeface="Wingdings" pitchFamily="2" charset="2"/>
              <a:buChar char="Ø"/>
            </a:pPr>
            <a:r>
              <a:rPr lang="en-GB" sz="1600" dirty="0"/>
              <a:t>Project Management for Development (PM4DEV)</a:t>
            </a:r>
          </a:p>
          <a:p>
            <a:pPr marL="685800" indent="-457200">
              <a:buFont typeface="Wingdings" pitchFamily="2" charset="2"/>
              <a:buChar char="Ø"/>
            </a:pPr>
            <a:r>
              <a:rPr lang="en-GB" sz="1600" dirty="0"/>
              <a:t>The IPMA Competence Baseline (ICB), </a:t>
            </a:r>
          </a:p>
          <a:p>
            <a:pPr marL="685800" indent="-457200">
              <a:buFont typeface="Wingdings" pitchFamily="2" charset="2"/>
              <a:buChar char="Ø"/>
            </a:pPr>
            <a:r>
              <a:rPr lang="en-GB" sz="1600" dirty="0"/>
              <a:t>International Standardization Organization (ISO) 9000, </a:t>
            </a:r>
          </a:p>
          <a:p>
            <a:pPr marL="685800" indent="-457200">
              <a:buFont typeface="Wingdings" pitchFamily="2" charset="2"/>
              <a:buChar char="Ø"/>
            </a:pPr>
            <a:r>
              <a:rPr lang="en-GB" sz="1600" dirty="0"/>
              <a:t>Project IN a Controlled Environment (PRINCE2), </a:t>
            </a:r>
          </a:p>
          <a:p>
            <a:pPr marL="685800" indent="-457200">
              <a:buFont typeface="Wingdings" pitchFamily="2" charset="2"/>
              <a:buChar char="Ø"/>
            </a:pPr>
            <a:r>
              <a:rPr lang="en-GB" sz="1600" dirty="0"/>
              <a:t>Project and Program Management (P2M), </a:t>
            </a:r>
          </a:p>
          <a:p>
            <a:pPr marL="685800" indent="-457200">
              <a:buFont typeface="Wingdings" pitchFamily="2" charset="2"/>
              <a:buChar char="Ø"/>
            </a:pPr>
            <a:r>
              <a:rPr lang="en-GB" sz="1600" dirty="0"/>
              <a:t>C-PMBOK, and others are some other accredited standard-setting bodies</a:t>
            </a:r>
          </a:p>
          <a:p>
            <a:pPr marL="685800" indent="-457200">
              <a:buFont typeface="Wingdings" pitchFamily="2" charset="2"/>
              <a:buChar char="Ø"/>
            </a:pPr>
            <a:r>
              <a:rPr lang="en-GB" sz="1600" dirty="0"/>
              <a:t>Green Project Management</a:t>
            </a:r>
          </a:p>
          <a:p>
            <a:pPr marL="685800" indent="-457200">
              <a:buFont typeface="Wingdings" pitchFamily="2" charset="2"/>
              <a:buChar char="Ø"/>
            </a:pPr>
            <a:r>
              <a:rPr lang="en-GB" sz="1600" dirty="0"/>
              <a:t>Institute of Project Management Professionals-IPMP</a:t>
            </a:r>
          </a:p>
          <a:p>
            <a:endParaRPr lang="en-GB" sz="2000" dirty="0"/>
          </a:p>
          <a:p>
            <a:endParaRPr lang="en-GH" sz="2000" dirty="0"/>
          </a:p>
        </p:txBody>
      </p:sp>
    </p:spTree>
    <p:extLst>
      <p:ext uri="{BB962C8B-B14F-4D97-AF65-F5344CB8AC3E}">
        <p14:creationId xmlns:p14="http://schemas.microsoft.com/office/powerpoint/2010/main" val="3528602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5C339D-E102-9B1C-9AB1-86B519AF2C6E}"/>
              </a:ext>
            </a:extLst>
          </p:cNvPr>
          <p:cNvSpPr>
            <a:spLocks noGrp="1"/>
          </p:cNvSpPr>
          <p:nvPr>
            <p:ph type="ctrTitle"/>
          </p:nvPr>
        </p:nvSpPr>
        <p:spPr>
          <a:xfrm>
            <a:off x="374650" y="2033818"/>
            <a:ext cx="5721350" cy="2387600"/>
          </a:xfrm>
        </p:spPr>
        <p:txBody>
          <a:bodyPr/>
          <a:lstStyle/>
          <a:p>
            <a:pPr algn="ctr"/>
            <a:r>
              <a:rPr lang="en-GB" b="1" dirty="0"/>
              <a:t>T</a:t>
            </a:r>
            <a:r>
              <a:rPr lang="en-GH" b="1" dirty="0"/>
              <a:t>he case of the </a:t>
            </a:r>
            <a:br>
              <a:rPr lang="en-GH" b="1" dirty="0"/>
            </a:br>
            <a:r>
              <a:rPr lang="en-GH" b="1" dirty="0"/>
              <a:t>District Planning and Coordinating Units (DPCUs) In Ghana. </a:t>
            </a:r>
          </a:p>
        </p:txBody>
      </p:sp>
      <p:sp>
        <p:nvSpPr>
          <p:cNvPr id="7" name="Date Placeholder 6">
            <a:extLst>
              <a:ext uri="{FF2B5EF4-FFF2-40B4-BE49-F238E27FC236}">
                <a16:creationId xmlns:a16="http://schemas.microsoft.com/office/drawing/2014/main" id="{A98E6A30-D40B-284D-947F-98DCF3897339}"/>
              </a:ext>
            </a:extLst>
          </p:cNvPr>
          <p:cNvSpPr>
            <a:spLocks noGrp="1"/>
          </p:cNvSpPr>
          <p:nvPr>
            <p:ph type="dt" idx="10"/>
          </p:nvPr>
        </p:nvSpPr>
        <p:spPr/>
        <p:txBody>
          <a:bodyPr/>
          <a:lstStyle/>
          <a:p>
            <a:r>
              <a:rPr lang="en-US"/>
              <a:t>25/07/2024</a:t>
            </a:r>
          </a:p>
        </p:txBody>
      </p:sp>
      <p:sp>
        <p:nvSpPr>
          <p:cNvPr id="8" name="Footer Placeholder 7">
            <a:extLst>
              <a:ext uri="{FF2B5EF4-FFF2-40B4-BE49-F238E27FC236}">
                <a16:creationId xmlns:a16="http://schemas.microsoft.com/office/drawing/2014/main" id="{9F6E0980-F49E-D342-A710-AA1628881F00}"/>
              </a:ext>
            </a:extLst>
          </p:cNvPr>
          <p:cNvSpPr>
            <a:spLocks noGrp="1"/>
          </p:cNvSpPr>
          <p:nvPr>
            <p:ph type="ftr" idx="11"/>
          </p:nvPr>
        </p:nvSpPr>
        <p:spPr/>
        <p:txBody>
          <a:bodyPr/>
          <a:lstStyle/>
          <a:p>
            <a:r>
              <a:rPr lang="en-GB"/>
              <a:t>Presented by EZ Banye, PMP, PMI-ACP</a:t>
            </a:r>
          </a:p>
        </p:txBody>
      </p:sp>
      <p:pic>
        <p:nvPicPr>
          <p:cNvPr id="7170" name="Picture 2" descr="What is the Project Lifecycle ...">
            <a:extLst>
              <a:ext uri="{FF2B5EF4-FFF2-40B4-BE49-F238E27FC236}">
                <a16:creationId xmlns:a16="http://schemas.microsoft.com/office/drawing/2014/main" id="{68099EA0-2CB9-0947-AC37-DCA3ADB8A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99" y="2033818"/>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796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5" name="Google Shape;425;p41"/>
          <p:cNvSpPr txBox="1"/>
          <p:nvPr/>
        </p:nvSpPr>
        <p:spPr>
          <a:xfrm>
            <a:off x="283302" y="915688"/>
            <a:ext cx="5561444" cy="5840030"/>
          </a:xfrm>
          <a:prstGeom prst="rect">
            <a:avLst/>
          </a:prstGeom>
          <a:noFill/>
          <a:ln>
            <a:noFill/>
          </a:ln>
        </p:spPr>
        <p:txBody>
          <a:bodyPr spcFirstLastPara="1" wrap="square" lIns="91425" tIns="91425" rIns="91425" bIns="91425" anchor="t" anchorCtr="0">
            <a:spAutoFit/>
          </a:bodyPr>
          <a:lstStyle/>
          <a:p>
            <a:pPr marL="457200" lvl="0" indent="-285750" algn="l" rtl="0">
              <a:lnSpc>
                <a:spcPct val="115000"/>
              </a:lnSpc>
              <a:spcBef>
                <a:spcPts val="900"/>
              </a:spcBef>
              <a:spcAft>
                <a:spcPts val="0"/>
              </a:spcAft>
              <a:buClr>
                <a:schemeClr val="dk1"/>
              </a:buClr>
              <a:buSzPts val="900"/>
              <a:buChar char="●"/>
            </a:pPr>
            <a:r>
              <a:rPr lang="en-GB" sz="2000" dirty="0">
                <a:solidFill>
                  <a:schemeClr val="dk1"/>
                </a:solidFill>
              </a:rPr>
              <a:t>Facilitate and coordinate the preparation development plans of the District</a:t>
            </a:r>
          </a:p>
          <a:p>
            <a:pPr marL="457200" lvl="0" indent="-285750" algn="l" rtl="0">
              <a:lnSpc>
                <a:spcPct val="115000"/>
              </a:lnSpc>
              <a:spcBef>
                <a:spcPts val="900"/>
              </a:spcBef>
              <a:spcAft>
                <a:spcPts val="0"/>
              </a:spcAft>
              <a:buClr>
                <a:schemeClr val="dk1"/>
              </a:buClr>
              <a:buSzPts val="900"/>
              <a:buChar char="●"/>
            </a:pPr>
            <a:endParaRPr sz="2000" dirty="0">
              <a:solidFill>
                <a:schemeClr val="dk1"/>
              </a:solidFill>
            </a:endParaRPr>
          </a:p>
          <a:p>
            <a:pPr marL="457200" lvl="0" indent="-285750" algn="l" rtl="0">
              <a:lnSpc>
                <a:spcPct val="115000"/>
              </a:lnSpc>
              <a:spcBef>
                <a:spcPts val="0"/>
              </a:spcBef>
              <a:spcAft>
                <a:spcPts val="0"/>
              </a:spcAft>
              <a:buClr>
                <a:schemeClr val="dk1"/>
              </a:buClr>
              <a:buSzPts val="900"/>
              <a:buChar char="●"/>
            </a:pPr>
            <a:r>
              <a:rPr lang="en-GB" sz="2000" dirty="0">
                <a:solidFill>
                  <a:schemeClr val="dk1"/>
                </a:solidFill>
              </a:rPr>
              <a:t>Lead monitoring and evaluation activities of the District</a:t>
            </a:r>
          </a:p>
          <a:p>
            <a:pPr marL="457200" lvl="0" indent="-285750" algn="l" rtl="0">
              <a:lnSpc>
                <a:spcPct val="115000"/>
              </a:lnSpc>
              <a:spcBef>
                <a:spcPts val="0"/>
              </a:spcBef>
              <a:spcAft>
                <a:spcPts val="0"/>
              </a:spcAft>
              <a:buClr>
                <a:schemeClr val="dk1"/>
              </a:buClr>
              <a:buSzPts val="900"/>
              <a:buChar char="●"/>
            </a:pPr>
            <a:endParaRPr sz="2000" dirty="0">
              <a:solidFill>
                <a:schemeClr val="dk1"/>
              </a:solidFill>
            </a:endParaRPr>
          </a:p>
          <a:p>
            <a:pPr marL="457200" lvl="0" indent="-285750" algn="l" rtl="0">
              <a:lnSpc>
                <a:spcPct val="115000"/>
              </a:lnSpc>
              <a:spcBef>
                <a:spcPts val="0"/>
              </a:spcBef>
              <a:spcAft>
                <a:spcPts val="0"/>
              </a:spcAft>
              <a:buClr>
                <a:schemeClr val="dk1"/>
              </a:buClr>
              <a:buSzPts val="900"/>
              <a:buChar char="●"/>
            </a:pPr>
            <a:r>
              <a:rPr lang="en-GB" sz="2000" dirty="0">
                <a:solidFill>
                  <a:schemeClr val="dk1"/>
                </a:solidFill>
              </a:rPr>
              <a:t>Coordinate implementation of development programmes, projects and activities in the District</a:t>
            </a:r>
          </a:p>
          <a:p>
            <a:pPr marL="457200" lvl="0" indent="-285750" algn="l" rtl="0">
              <a:lnSpc>
                <a:spcPct val="115000"/>
              </a:lnSpc>
              <a:spcBef>
                <a:spcPts val="0"/>
              </a:spcBef>
              <a:spcAft>
                <a:spcPts val="0"/>
              </a:spcAft>
              <a:buClr>
                <a:schemeClr val="dk1"/>
              </a:buClr>
              <a:buSzPts val="900"/>
              <a:buChar char="●"/>
            </a:pPr>
            <a:endParaRPr lang="en-GB" sz="2000" dirty="0">
              <a:solidFill>
                <a:schemeClr val="dk1"/>
              </a:solidFill>
            </a:endParaRPr>
          </a:p>
          <a:p>
            <a:pPr marL="457200" lvl="0" indent="-285750">
              <a:lnSpc>
                <a:spcPct val="115000"/>
              </a:lnSpc>
              <a:buClr>
                <a:schemeClr val="dk1"/>
              </a:buClr>
              <a:buSzPts val="900"/>
              <a:buChar char="●"/>
            </a:pPr>
            <a:r>
              <a:rPr lang="en-GB" sz="2000" dirty="0">
                <a:solidFill>
                  <a:schemeClr val="dk1"/>
                </a:solidFill>
              </a:rPr>
              <a:t>Coordinate and harmonize operations of Departments of the Assembly and other development partners</a:t>
            </a:r>
          </a:p>
          <a:p>
            <a:pPr marL="457200" lvl="0" indent="-285750" algn="l" rtl="0">
              <a:lnSpc>
                <a:spcPct val="115000"/>
              </a:lnSpc>
              <a:spcBef>
                <a:spcPts val="0"/>
              </a:spcBef>
              <a:spcAft>
                <a:spcPts val="0"/>
              </a:spcAft>
              <a:buClr>
                <a:schemeClr val="dk1"/>
              </a:buClr>
              <a:buSzPts val="900"/>
              <a:buChar char="●"/>
            </a:pPr>
            <a:endParaRPr sz="2000" dirty="0">
              <a:solidFill>
                <a:schemeClr val="dk1"/>
              </a:solidFill>
            </a:endParaRPr>
          </a:p>
          <a:p>
            <a:pPr marL="0" lvl="0" indent="0" algn="just" rtl="0">
              <a:lnSpc>
                <a:spcPct val="115000"/>
              </a:lnSpc>
              <a:spcBef>
                <a:spcPts val="900"/>
              </a:spcBef>
              <a:spcAft>
                <a:spcPts val="0"/>
              </a:spcAft>
              <a:buNone/>
            </a:pPr>
            <a:endParaRPr sz="2000" dirty="0">
              <a:solidFill>
                <a:schemeClr val="dk1"/>
              </a:solidFill>
              <a:latin typeface="Times New Roman"/>
              <a:ea typeface="Times New Roman"/>
              <a:cs typeface="Times New Roman"/>
              <a:sym typeface="Times New Roman"/>
            </a:endParaRPr>
          </a:p>
        </p:txBody>
      </p:sp>
      <p:sp>
        <p:nvSpPr>
          <p:cNvPr id="2" name="Date Placeholder 1">
            <a:extLst>
              <a:ext uri="{FF2B5EF4-FFF2-40B4-BE49-F238E27FC236}">
                <a16:creationId xmlns:a16="http://schemas.microsoft.com/office/drawing/2014/main" id="{391DD085-0B4E-0048-9EDD-B08BB1B6E799}"/>
              </a:ext>
            </a:extLst>
          </p:cNvPr>
          <p:cNvSpPr>
            <a:spLocks noGrp="1"/>
          </p:cNvSpPr>
          <p:nvPr>
            <p:ph type="dt" idx="10"/>
          </p:nvPr>
        </p:nvSpPr>
        <p:spPr/>
        <p:txBody>
          <a:bodyPr/>
          <a:lstStyle/>
          <a:p>
            <a:r>
              <a:rPr lang="en-US"/>
              <a:t>25/07/2024</a:t>
            </a:r>
          </a:p>
        </p:txBody>
      </p:sp>
      <p:sp>
        <p:nvSpPr>
          <p:cNvPr id="3" name="Footer Placeholder 2">
            <a:extLst>
              <a:ext uri="{FF2B5EF4-FFF2-40B4-BE49-F238E27FC236}">
                <a16:creationId xmlns:a16="http://schemas.microsoft.com/office/drawing/2014/main" id="{D5036A34-3F72-5C44-992A-E8AA7551618D}"/>
              </a:ext>
            </a:extLst>
          </p:cNvPr>
          <p:cNvSpPr>
            <a:spLocks noGrp="1"/>
          </p:cNvSpPr>
          <p:nvPr>
            <p:ph type="ftr" idx="11"/>
          </p:nvPr>
        </p:nvSpPr>
        <p:spPr/>
        <p:txBody>
          <a:bodyPr/>
          <a:lstStyle/>
          <a:p>
            <a:r>
              <a:rPr lang="en-GB"/>
              <a:t>Presented by EZ Banye, PMP, PMI-ACP</a:t>
            </a:r>
          </a:p>
        </p:txBody>
      </p:sp>
      <p:sp>
        <p:nvSpPr>
          <p:cNvPr id="5" name="Google Shape;425;p41">
            <a:extLst>
              <a:ext uri="{FF2B5EF4-FFF2-40B4-BE49-F238E27FC236}">
                <a16:creationId xmlns:a16="http://schemas.microsoft.com/office/drawing/2014/main" id="{9F77B755-7A9C-A541-93B3-212D10FF3ADC}"/>
              </a:ext>
            </a:extLst>
          </p:cNvPr>
          <p:cNvSpPr txBox="1"/>
          <p:nvPr/>
        </p:nvSpPr>
        <p:spPr>
          <a:xfrm>
            <a:off x="6131825" y="915688"/>
            <a:ext cx="5894173" cy="5255255"/>
          </a:xfrm>
          <a:prstGeom prst="rect">
            <a:avLst/>
          </a:prstGeom>
          <a:noFill/>
          <a:ln>
            <a:noFill/>
          </a:ln>
        </p:spPr>
        <p:txBody>
          <a:bodyPr spcFirstLastPara="1" wrap="square" lIns="91425" tIns="91425" rIns="91425" bIns="91425" anchor="t" anchorCtr="0">
            <a:spAutoFit/>
          </a:bodyPr>
          <a:lstStyle/>
          <a:p>
            <a:pPr marL="457200" indent="-285750">
              <a:lnSpc>
                <a:spcPct val="115000"/>
              </a:lnSpc>
              <a:buClr>
                <a:schemeClr val="dk1"/>
              </a:buClr>
              <a:buSzPts val="900"/>
              <a:buFont typeface="Arial"/>
              <a:buChar char="●"/>
            </a:pPr>
            <a:r>
              <a:rPr lang="en-GB" sz="2000" dirty="0">
                <a:solidFill>
                  <a:schemeClr val="dk1"/>
                </a:solidFill>
              </a:rPr>
              <a:t>Provide strategic advise to the District Assembly on matters relating development of the Assembly</a:t>
            </a:r>
          </a:p>
          <a:p>
            <a:pPr marL="457200" indent="-285750">
              <a:lnSpc>
                <a:spcPct val="115000"/>
              </a:lnSpc>
              <a:buClr>
                <a:schemeClr val="dk1"/>
              </a:buClr>
              <a:buSzPts val="900"/>
              <a:buFont typeface="Arial"/>
              <a:buChar char="●"/>
            </a:pPr>
            <a:endParaRPr lang="en-GB" sz="2000" dirty="0">
              <a:solidFill>
                <a:schemeClr val="dk1"/>
              </a:solidFill>
            </a:endParaRPr>
          </a:p>
          <a:p>
            <a:pPr marL="457200" lvl="0" indent="-285750" algn="l" rtl="0">
              <a:lnSpc>
                <a:spcPct val="115000"/>
              </a:lnSpc>
              <a:spcBef>
                <a:spcPts val="0"/>
              </a:spcBef>
              <a:spcAft>
                <a:spcPts val="0"/>
              </a:spcAft>
              <a:buClr>
                <a:schemeClr val="dk1"/>
              </a:buClr>
              <a:buSzPts val="900"/>
              <a:buChar char="●"/>
            </a:pPr>
            <a:r>
              <a:rPr lang="en-GB" sz="2000" dirty="0">
                <a:solidFill>
                  <a:schemeClr val="dk1"/>
                </a:solidFill>
              </a:rPr>
              <a:t>To provide operational support in the implementation of development policies and programmes.</a:t>
            </a:r>
          </a:p>
          <a:p>
            <a:pPr marL="457200" lvl="0" indent="-285750" algn="l" rtl="0">
              <a:lnSpc>
                <a:spcPct val="115000"/>
              </a:lnSpc>
              <a:spcBef>
                <a:spcPts val="0"/>
              </a:spcBef>
              <a:spcAft>
                <a:spcPts val="0"/>
              </a:spcAft>
              <a:buClr>
                <a:schemeClr val="dk1"/>
              </a:buClr>
              <a:buSzPts val="900"/>
              <a:buChar char="●"/>
            </a:pPr>
            <a:endParaRPr sz="2000" dirty="0">
              <a:solidFill>
                <a:schemeClr val="dk1"/>
              </a:solidFill>
            </a:endParaRPr>
          </a:p>
          <a:p>
            <a:pPr marL="457200" lvl="0" indent="-285750" algn="l" rtl="0">
              <a:lnSpc>
                <a:spcPct val="115000"/>
              </a:lnSpc>
              <a:spcBef>
                <a:spcPts val="0"/>
              </a:spcBef>
              <a:spcAft>
                <a:spcPts val="0"/>
              </a:spcAft>
              <a:buClr>
                <a:schemeClr val="dk1"/>
              </a:buClr>
              <a:buSzPts val="900"/>
              <a:buChar char="●"/>
            </a:pPr>
            <a:r>
              <a:rPr lang="en-GB" sz="2000" dirty="0">
                <a:solidFill>
                  <a:schemeClr val="dk1"/>
                </a:solidFill>
              </a:rPr>
              <a:t>Lead in strategic planning, efficient integration and implementation of the public policies and      programmes to achieving sustainable economic growth and development.</a:t>
            </a:r>
            <a:endParaRPr sz="2000" dirty="0">
              <a:solidFill>
                <a:schemeClr val="dk1"/>
              </a:solidFill>
            </a:endParaRPr>
          </a:p>
          <a:p>
            <a:pPr marL="457200" lvl="0" indent="-285750" algn="l" rtl="0">
              <a:lnSpc>
                <a:spcPct val="115000"/>
              </a:lnSpc>
              <a:spcBef>
                <a:spcPts val="0"/>
              </a:spcBef>
              <a:spcAft>
                <a:spcPts val="0"/>
              </a:spcAft>
              <a:buClr>
                <a:schemeClr val="dk1"/>
              </a:buClr>
              <a:buSzPts val="900"/>
              <a:buChar char="●"/>
            </a:pPr>
            <a:endParaRPr lang="en-US" sz="2000" dirty="0">
              <a:solidFill>
                <a:schemeClr val="dk1"/>
              </a:solidFill>
            </a:endParaRPr>
          </a:p>
          <a:p>
            <a:pPr marL="0" lvl="0" indent="0" algn="just" rtl="0">
              <a:lnSpc>
                <a:spcPct val="115000"/>
              </a:lnSpc>
              <a:spcBef>
                <a:spcPts val="900"/>
              </a:spcBef>
              <a:spcAft>
                <a:spcPts val="0"/>
              </a:spcAft>
              <a:buNone/>
            </a:pPr>
            <a:endParaRPr sz="2000" dirty="0">
              <a:solidFill>
                <a:schemeClr val="dk1"/>
              </a:solidFill>
              <a:latin typeface="Times New Roman"/>
              <a:ea typeface="Times New Roman"/>
              <a:cs typeface="Times New Roman"/>
              <a:sym typeface="Times New Roman"/>
            </a:endParaRPr>
          </a:p>
        </p:txBody>
      </p:sp>
      <p:sp>
        <p:nvSpPr>
          <p:cNvPr id="6" name="Google Shape;425;p41">
            <a:extLst>
              <a:ext uri="{FF2B5EF4-FFF2-40B4-BE49-F238E27FC236}">
                <a16:creationId xmlns:a16="http://schemas.microsoft.com/office/drawing/2014/main" id="{E5D4EE45-981F-A44D-85BA-72D8E79A65AC}"/>
              </a:ext>
            </a:extLst>
          </p:cNvPr>
          <p:cNvSpPr txBox="1"/>
          <p:nvPr/>
        </p:nvSpPr>
        <p:spPr>
          <a:xfrm>
            <a:off x="468654" y="161926"/>
            <a:ext cx="10009876" cy="75094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3200" b="1" dirty="0">
                <a:solidFill>
                  <a:schemeClr val="dk1"/>
                </a:solidFill>
              </a:rPr>
              <a:t>The DPCUs are responsible</a:t>
            </a:r>
            <a:endParaRPr sz="3200" b="1"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16877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4F0529-EF29-AC41-A874-22FBD4621D84}"/>
              </a:ext>
            </a:extLst>
          </p:cNvPr>
          <p:cNvSpPr>
            <a:spLocks noGrp="1"/>
          </p:cNvSpPr>
          <p:nvPr>
            <p:ph type="dt" idx="10"/>
          </p:nvPr>
        </p:nvSpPr>
        <p:spPr/>
        <p:txBody>
          <a:bodyPr/>
          <a:lstStyle/>
          <a:p>
            <a:r>
              <a:rPr lang="en-US"/>
              <a:t>25/07/2024</a:t>
            </a:r>
          </a:p>
        </p:txBody>
      </p:sp>
      <p:sp>
        <p:nvSpPr>
          <p:cNvPr id="3" name="Footer Placeholder 2">
            <a:extLst>
              <a:ext uri="{FF2B5EF4-FFF2-40B4-BE49-F238E27FC236}">
                <a16:creationId xmlns:a16="http://schemas.microsoft.com/office/drawing/2014/main" id="{B62908A0-8036-A542-8D2A-AEB985A1B435}"/>
              </a:ext>
            </a:extLst>
          </p:cNvPr>
          <p:cNvSpPr>
            <a:spLocks noGrp="1"/>
          </p:cNvSpPr>
          <p:nvPr>
            <p:ph type="ftr" idx="11"/>
          </p:nvPr>
        </p:nvSpPr>
        <p:spPr/>
        <p:txBody>
          <a:bodyPr/>
          <a:lstStyle/>
          <a:p>
            <a:r>
              <a:rPr lang="en-GB"/>
              <a:t>Presented by EZ Banye, PMP, PMI-ACP</a:t>
            </a:r>
          </a:p>
        </p:txBody>
      </p:sp>
      <p:sp>
        <p:nvSpPr>
          <p:cNvPr id="4" name="Rectangle 3">
            <a:extLst>
              <a:ext uri="{FF2B5EF4-FFF2-40B4-BE49-F238E27FC236}">
                <a16:creationId xmlns:a16="http://schemas.microsoft.com/office/drawing/2014/main" id="{90824D74-35F2-534A-B8FF-6754A3AF36DC}"/>
              </a:ext>
            </a:extLst>
          </p:cNvPr>
          <p:cNvSpPr/>
          <p:nvPr/>
        </p:nvSpPr>
        <p:spPr>
          <a:xfrm>
            <a:off x="141171" y="923330"/>
            <a:ext cx="3911065" cy="5478423"/>
          </a:xfrm>
          <a:prstGeom prst="rect">
            <a:avLst/>
          </a:prstGeom>
        </p:spPr>
        <p:txBody>
          <a:bodyPr wrap="square">
            <a:spAutoFit/>
          </a:bodyPr>
          <a:lstStyle/>
          <a:p>
            <a:r>
              <a:rPr lang="en-GH" dirty="0">
                <a:solidFill>
                  <a:srgbClr val="FF0000"/>
                </a:solidFill>
                <a:latin typeface="+mj-lt"/>
                <a:ea typeface="Times New Roman" panose="02020603050405020304" pitchFamily="18" charset="0"/>
              </a:rPr>
              <a:t>District </a:t>
            </a:r>
          </a:p>
          <a:p>
            <a:pPr marL="342900" lvl="0" indent="-342900">
              <a:buFont typeface="Times"/>
              <a:buAutoNum type="arabicPeriod"/>
            </a:pPr>
            <a:r>
              <a:rPr lang="en-GH" sz="1200" dirty="0">
                <a:latin typeface="+mj-lt"/>
                <a:ea typeface="Times New Roman" panose="02020603050405020304" pitchFamily="18" charset="0"/>
              </a:rPr>
              <a:t>District co-ordinating director</a:t>
            </a:r>
          </a:p>
          <a:p>
            <a:pPr marL="342900" lvl="0" indent="-342900">
              <a:buFont typeface="Times"/>
              <a:buAutoNum type="arabicPeriod"/>
            </a:pPr>
            <a:r>
              <a:rPr lang="en-GH" sz="1200" dirty="0">
                <a:latin typeface="+mj-lt"/>
                <a:ea typeface="Times New Roman" panose="02020603050405020304" pitchFamily="18" charset="0"/>
              </a:rPr>
              <a:t>District planning officer</a:t>
            </a:r>
          </a:p>
          <a:p>
            <a:pPr marL="342900" lvl="0" indent="-342900">
              <a:buFont typeface="Times"/>
              <a:buAutoNum type="arabicPeriod"/>
            </a:pPr>
            <a:r>
              <a:rPr lang="en-GH" sz="1200" dirty="0">
                <a:latin typeface="+mj-lt"/>
                <a:ea typeface="Times New Roman" panose="02020603050405020304" pitchFamily="18" charset="0"/>
              </a:rPr>
              <a:t>District budget office</a:t>
            </a:r>
            <a:r>
              <a:rPr lang="en-US" sz="1200" dirty="0">
                <a:latin typeface="+mj-lt"/>
                <a:ea typeface="Times New Roman" panose="02020603050405020304" pitchFamily="18" charset="0"/>
              </a:rPr>
              <a:t>r</a:t>
            </a:r>
            <a:endParaRPr lang="en-GH" sz="1200" dirty="0">
              <a:latin typeface="+mj-lt"/>
              <a:ea typeface="Times New Roman" panose="02020603050405020304" pitchFamily="18" charset="0"/>
            </a:endParaRPr>
          </a:p>
          <a:p>
            <a:pPr marL="342900" lvl="0" indent="-342900">
              <a:buFont typeface="Times"/>
              <a:buAutoNum type="arabicPeriod"/>
            </a:pPr>
            <a:r>
              <a:rPr lang="en-GH" sz="1200" dirty="0">
                <a:latin typeface="+mj-lt"/>
                <a:ea typeface="Times New Roman" panose="02020603050405020304" pitchFamily="18" charset="0"/>
              </a:rPr>
              <a:t>District director. Finance Department</a:t>
            </a:r>
          </a:p>
          <a:p>
            <a:pPr marL="342900" lvl="0" indent="-342900">
              <a:buFont typeface="Times"/>
              <a:buAutoNum type="arabicPeriod"/>
            </a:pPr>
            <a:r>
              <a:rPr lang="en-GH" sz="1200" dirty="0">
                <a:latin typeface="+mj-lt"/>
                <a:ea typeface="Times New Roman" panose="02020603050405020304" pitchFamily="18" charset="0"/>
              </a:rPr>
              <a:t>District director. Health Department</a:t>
            </a:r>
          </a:p>
          <a:p>
            <a:pPr marL="342900" lvl="0" indent="-342900">
              <a:buFont typeface="Times"/>
              <a:buAutoNum type="arabicPeriod"/>
            </a:pPr>
            <a:r>
              <a:rPr lang="en-GH" sz="1200" dirty="0">
                <a:latin typeface="+mj-lt"/>
                <a:ea typeface="Times New Roman" panose="02020603050405020304" pitchFamily="18" charset="0"/>
              </a:rPr>
              <a:t>District director. Department of Education, Youth and Sports</a:t>
            </a:r>
          </a:p>
          <a:p>
            <a:pPr marL="342900" lvl="0" indent="-342900">
              <a:buFont typeface="Times"/>
              <a:buAutoNum type="arabicPeriod"/>
            </a:pPr>
            <a:r>
              <a:rPr lang="en-GH" sz="1200" dirty="0">
                <a:latin typeface="+mj-lt"/>
                <a:ea typeface="Times New Roman" panose="02020603050405020304" pitchFamily="18" charset="0"/>
              </a:rPr>
              <a:t>District director, Directorate ofAgriculture </a:t>
            </a:r>
          </a:p>
          <a:p>
            <a:pPr marL="342900" lvl="0" indent="-342900">
              <a:buFont typeface="Times"/>
              <a:buAutoNum type="arabicPeriod"/>
            </a:pPr>
            <a:r>
              <a:rPr lang="en-GH" sz="1200" dirty="0">
                <a:latin typeface="+mj-lt"/>
                <a:ea typeface="Times New Roman" panose="02020603050405020304" pitchFamily="18" charset="0"/>
              </a:rPr>
              <a:t>District director, Social Welfare and Community Development</a:t>
            </a:r>
            <a:br>
              <a:rPr lang="en-GH" sz="1200" dirty="0">
                <a:latin typeface="+mj-lt"/>
                <a:ea typeface="Times New Roman" panose="02020603050405020304" pitchFamily="18" charset="0"/>
              </a:rPr>
            </a:br>
            <a:r>
              <a:rPr lang="en-GH" sz="1200" dirty="0">
                <a:latin typeface="+mj-lt"/>
                <a:ea typeface="Times New Roman" panose="02020603050405020304" pitchFamily="18" charset="0"/>
              </a:rPr>
              <a:t>District director, </a:t>
            </a:r>
          </a:p>
          <a:p>
            <a:pPr marL="342900" lvl="0" indent="-342900">
              <a:buFont typeface="Times"/>
              <a:buAutoNum type="arabicPeriod"/>
            </a:pPr>
            <a:r>
              <a:rPr lang="en-GH" sz="1200" dirty="0">
                <a:latin typeface="+mj-lt"/>
                <a:ea typeface="Times New Roman" panose="02020603050405020304" pitchFamily="18" charset="0"/>
              </a:rPr>
              <a:t>Department of Trade and Industry </a:t>
            </a:r>
          </a:p>
          <a:p>
            <a:pPr marL="342900" lvl="0" indent="-342900">
              <a:buFont typeface="Times"/>
              <a:buAutoNum type="arabicPeriod"/>
            </a:pPr>
            <a:r>
              <a:rPr lang="en-GH" sz="1200" dirty="0">
                <a:latin typeface="+mj-lt"/>
                <a:ea typeface="Times New Roman" panose="02020603050405020304" pitchFamily="18" charset="0"/>
              </a:rPr>
              <a:t>District director, Physical Planning Department </a:t>
            </a:r>
          </a:p>
          <a:p>
            <a:pPr marL="342900" lvl="0" indent="-342900">
              <a:buFont typeface="Times"/>
              <a:buAutoNum type="arabicPeriod"/>
            </a:pPr>
            <a:r>
              <a:rPr lang="en-GH" sz="1200" dirty="0">
                <a:latin typeface="+mj-lt"/>
                <a:ea typeface="Times New Roman" panose="02020603050405020304" pitchFamily="18" charset="0"/>
              </a:rPr>
              <a:t>District director, works or district engineer </a:t>
            </a:r>
          </a:p>
          <a:p>
            <a:pPr marL="342900" lvl="0" indent="-342900">
              <a:buFont typeface="Times"/>
              <a:buAutoNum type="arabicPeriod"/>
            </a:pPr>
            <a:r>
              <a:rPr lang="en-GH" sz="1200" dirty="0">
                <a:latin typeface="+mj-lt"/>
                <a:ea typeface="Times New Roman" panose="02020603050405020304" pitchFamily="18" charset="0"/>
              </a:rPr>
              <a:t>District director. Disaster Prevertion and Management Department</a:t>
            </a:r>
          </a:p>
          <a:p>
            <a:pPr marL="342900" lvl="0" indent="-342900">
              <a:buFont typeface="Times"/>
              <a:buAutoNum type="arabicPeriod"/>
            </a:pPr>
            <a:r>
              <a:rPr lang="en-GH" sz="1200" dirty="0">
                <a:latin typeface="+mj-lt"/>
                <a:ea typeface="Times New Roman" panose="02020603050405020304" pitchFamily="18" charset="0"/>
              </a:rPr>
              <a:t>District director. Natural Resources Conservation, Department of Forestry, Game and Wildlife Division </a:t>
            </a:r>
          </a:p>
          <a:p>
            <a:pPr marL="342900" lvl="0" indent="-342900">
              <a:buFont typeface="Times"/>
              <a:buAutoNum type="arabicPeriod"/>
            </a:pPr>
            <a:r>
              <a:rPr lang="en-GH" sz="1200" dirty="0">
                <a:latin typeface="+mj-lt"/>
                <a:ea typeface="Times New Roman" panose="02020603050405020304" pitchFamily="18" charset="0"/>
              </a:rPr>
              <a:t>Convener of the development planning subcommittee of the executive committe</a:t>
            </a:r>
            <a:r>
              <a:rPr lang="en-US" sz="1200" dirty="0">
                <a:latin typeface="+mj-lt"/>
                <a:ea typeface="Times New Roman" panose="02020603050405020304" pitchFamily="18" charset="0"/>
              </a:rPr>
              <a:t>e </a:t>
            </a:r>
            <a:endParaRPr lang="en-GH" sz="1200" dirty="0">
              <a:latin typeface="+mj-lt"/>
              <a:ea typeface="Times New Roman" panose="02020603050405020304" pitchFamily="18" charset="0"/>
            </a:endParaRPr>
          </a:p>
          <a:p>
            <a:pPr marL="342900" lvl="0" indent="-342900">
              <a:buFont typeface="Times"/>
              <a:buAutoNum type="arabicPeriod"/>
            </a:pPr>
            <a:r>
              <a:rPr lang="en-GH" sz="1200" dirty="0">
                <a:latin typeface="+mj-lt"/>
                <a:ea typeface="Times New Roman" panose="02020603050405020304" pitchFamily="18" charset="0"/>
              </a:rPr>
              <a:t>A representative each of civil society, traditional authority, identified and selected by the district planning authority with the right to vote </a:t>
            </a:r>
          </a:p>
          <a:p>
            <a:pPr marL="342900" lvl="0" indent="-342900">
              <a:buFont typeface="Times"/>
              <a:buAutoNum type="arabicPeriod"/>
            </a:pPr>
            <a:r>
              <a:rPr lang="en-GH" sz="1200" dirty="0">
                <a:latin typeface="+mj-lt"/>
                <a:ea typeface="Times New Roman" panose="02020603050405020304" pitchFamily="18" charset="0"/>
              </a:rPr>
              <a:t>Amaximum of five representatives of relevant non-decentralised agencies and organisations co-opted by the district planning unit with the right to vote </a:t>
            </a:r>
          </a:p>
        </p:txBody>
      </p:sp>
      <p:sp>
        <p:nvSpPr>
          <p:cNvPr id="5" name="Rectangle 4">
            <a:extLst>
              <a:ext uri="{FF2B5EF4-FFF2-40B4-BE49-F238E27FC236}">
                <a16:creationId xmlns:a16="http://schemas.microsoft.com/office/drawing/2014/main" id="{78F2364D-9451-8D42-B10B-0C1639CC4387}"/>
              </a:ext>
            </a:extLst>
          </p:cNvPr>
          <p:cNvSpPr/>
          <p:nvPr/>
        </p:nvSpPr>
        <p:spPr>
          <a:xfrm>
            <a:off x="4250464" y="0"/>
            <a:ext cx="3670433" cy="6401753"/>
          </a:xfrm>
          <a:prstGeom prst="rect">
            <a:avLst/>
          </a:prstGeom>
        </p:spPr>
        <p:txBody>
          <a:bodyPr wrap="square">
            <a:spAutoFit/>
          </a:bodyPr>
          <a:lstStyle/>
          <a:p>
            <a:r>
              <a:rPr lang="en-GH" dirty="0">
                <a:solidFill>
                  <a:srgbClr val="FF0000"/>
                </a:solidFill>
                <a:latin typeface="+mj-lt"/>
                <a:ea typeface="Times New Roman" panose="02020603050405020304" pitchFamily="18" charset="0"/>
              </a:rPr>
              <a:t>Municipal </a:t>
            </a:r>
          </a:p>
          <a:p>
            <a:pPr marL="342900" lvl="0" indent="-342900">
              <a:buFont typeface="+mj-lt"/>
              <a:buAutoNum type="arabicPeriod"/>
            </a:pPr>
            <a:r>
              <a:rPr lang="en-GH" sz="1200" dirty="0">
                <a:latin typeface="+mj-lt"/>
                <a:ea typeface="Times New Roman" panose="02020603050405020304" pitchFamily="18" charset="0"/>
              </a:rPr>
              <a:t>Municipal co-ordinating director</a:t>
            </a:r>
          </a:p>
          <a:p>
            <a:pPr marL="342900" lvl="0" indent="-342900">
              <a:buFont typeface="+mj-lt"/>
              <a:buAutoNum type="arabicPeriod"/>
            </a:pPr>
            <a:r>
              <a:rPr lang="en-GH" sz="1200" dirty="0">
                <a:latin typeface="+mj-lt"/>
                <a:ea typeface="Times New Roman" panose="02020603050405020304" pitchFamily="18" charset="0"/>
              </a:rPr>
              <a:t>Municipal planning officer</a:t>
            </a:r>
          </a:p>
          <a:p>
            <a:pPr marL="342900" lvl="0" indent="-342900">
              <a:buFont typeface="+mj-lt"/>
              <a:buAutoNum type="arabicPeriod"/>
            </a:pPr>
            <a:r>
              <a:rPr lang="en-GH" sz="1200" dirty="0">
                <a:latin typeface="+mj-lt"/>
                <a:ea typeface="Times New Roman" panose="02020603050405020304" pitchFamily="18" charset="0"/>
              </a:rPr>
              <a:t>Municipal budget officer</a:t>
            </a:r>
          </a:p>
          <a:p>
            <a:pPr marL="342900" lvl="0" indent="-342900">
              <a:buFont typeface="+mj-lt"/>
              <a:buAutoNum type="arabicPeriod"/>
            </a:pPr>
            <a:r>
              <a:rPr lang="en-GH" sz="1200" dirty="0">
                <a:latin typeface="+mj-lt"/>
                <a:ea typeface="Times New Roman" panose="02020603050405020304" pitchFamily="18" charset="0"/>
              </a:rPr>
              <a:t>Municipal director. Finance Department </a:t>
            </a:r>
          </a:p>
          <a:p>
            <a:pPr marL="342900" lvl="0" indent="-342900">
              <a:buFont typeface="+mj-lt"/>
              <a:buAutoNum type="arabicPeriod"/>
            </a:pPr>
            <a:r>
              <a:rPr lang="en-GH" sz="1200" dirty="0">
                <a:latin typeface="+mj-lt"/>
                <a:ea typeface="Times New Roman" panose="02020603050405020304" pitchFamily="18" charset="0"/>
              </a:rPr>
              <a:t>Municipal director. Health Department </a:t>
            </a:r>
          </a:p>
          <a:p>
            <a:pPr marL="342900" lvl="0" indent="-342900">
              <a:buFont typeface="+mj-lt"/>
              <a:buAutoNum type="arabicPeriod"/>
            </a:pPr>
            <a:r>
              <a:rPr lang="en-GH" sz="1200" dirty="0">
                <a:latin typeface="+mj-lt"/>
                <a:ea typeface="Times New Roman" panose="02020603050405020304" pitchFamily="18" charset="0"/>
              </a:rPr>
              <a:t>Municipal director, Department of Education, Youth and Sports</a:t>
            </a:r>
          </a:p>
          <a:p>
            <a:pPr marL="342900" lvl="0" indent="-342900">
              <a:buFont typeface="+mj-lt"/>
              <a:buAutoNum type="arabicPeriod"/>
            </a:pPr>
            <a:r>
              <a:rPr lang="en-GH" sz="1200" dirty="0">
                <a:latin typeface="+mj-lt"/>
                <a:ea typeface="Times New Roman" panose="02020603050405020304" pitchFamily="18" charset="0"/>
              </a:rPr>
              <a:t>Municipal director, Directorate of </a:t>
            </a:r>
            <a:r>
              <a:rPr lang="en-US" sz="1200" dirty="0">
                <a:latin typeface="+mj-lt"/>
                <a:ea typeface="Times New Roman" panose="02020603050405020304" pitchFamily="18" charset="0"/>
              </a:rPr>
              <a:t>Agriculture</a:t>
            </a:r>
            <a:endParaRPr lang="en-GH" sz="1200" dirty="0">
              <a:latin typeface="+mj-lt"/>
              <a:ea typeface="Times New Roman" panose="02020603050405020304" pitchFamily="18" charset="0"/>
            </a:endParaRPr>
          </a:p>
          <a:p>
            <a:pPr marL="342900" lvl="0" indent="-342900">
              <a:buFont typeface="+mj-lt"/>
              <a:buAutoNum type="arabicPeriod"/>
            </a:pPr>
            <a:r>
              <a:rPr lang="en-GH" sz="1200" dirty="0">
                <a:latin typeface="+mj-lt"/>
                <a:ea typeface="Times New Roman" panose="02020603050405020304" pitchFamily="18" charset="0"/>
              </a:rPr>
              <a:t>Municipal director, Department of Social Welfare and Community Development</a:t>
            </a:r>
          </a:p>
          <a:p>
            <a:pPr marL="342900" lvl="0" indent="-342900">
              <a:buFont typeface="+mj-lt"/>
              <a:buAutoNum type="arabicPeriod"/>
            </a:pPr>
            <a:r>
              <a:rPr lang="en-GH" sz="1200" dirty="0">
                <a:latin typeface="+mj-lt"/>
                <a:ea typeface="Times New Roman" panose="02020603050405020304" pitchFamily="18" charset="0"/>
              </a:rPr>
              <a:t>Municipal director, Department of Trade and Industry</a:t>
            </a:r>
          </a:p>
          <a:p>
            <a:pPr marL="342900" lvl="0" indent="-342900">
              <a:buFont typeface="+mj-lt"/>
              <a:buAutoNum type="arabicPeriod"/>
            </a:pPr>
            <a:r>
              <a:rPr lang="en-GH" sz="1200" dirty="0">
                <a:latin typeface="+mj-lt"/>
                <a:ea typeface="Times New Roman" panose="02020603050405020304" pitchFamily="18" charset="0"/>
              </a:rPr>
              <a:t>Municipal director, Physical Planning Department</a:t>
            </a:r>
          </a:p>
          <a:p>
            <a:pPr marL="342900" lvl="0" indent="-342900">
              <a:buFont typeface="+mj-lt"/>
              <a:buAutoNum type="arabicPeriod"/>
            </a:pPr>
            <a:r>
              <a:rPr lang="en-GH" sz="1200" dirty="0">
                <a:latin typeface="+mj-lt"/>
                <a:ea typeface="Times New Roman" panose="02020603050405020304" pitchFamily="18" charset="0"/>
              </a:rPr>
              <a:t>Municipal director, works ordistrict engineer</a:t>
            </a:r>
          </a:p>
          <a:p>
            <a:pPr marL="342900" lvl="0" indent="-342900">
              <a:buFont typeface="+mj-lt"/>
              <a:buAutoNum type="arabicPeriod"/>
            </a:pPr>
            <a:r>
              <a:rPr lang="en-GH" sz="1200" dirty="0">
                <a:latin typeface="+mj-lt"/>
                <a:ea typeface="Times New Roman" panose="02020603050405020304" pitchFamily="18" charset="0"/>
              </a:rPr>
              <a:t>Municipal director, Disaster Prevention and Management Department</a:t>
            </a:r>
          </a:p>
          <a:p>
            <a:pPr marL="342900" lvl="0" indent="-342900">
              <a:buFont typeface="+mj-lt"/>
              <a:buAutoNum type="arabicPeriod"/>
            </a:pPr>
            <a:r>
              <a:rPr lang="en-GH" sz="1200" dirty="0">
                <a:latin typeface="+mj-lt"/>
                <a:ea typeface="Times New Roman" panose="02020603050405020304" pitchFamily="18" charset="0"/>
              </a:rPr>
              <a:t>Municipal director, Natural Resources Conservation, Department of Forestry, Game and Wildlife Division </a:t>
            </a:r>
          </a:p>
          <a:p>
            <a:pPr marL="342900" lvl="0" indent="-342900">
              <a:buFont typeface="+mj-lt"/>
              <a:buAutoNum type="arabicPeriod"/>
            </a:pPr>
            <a:r>
              <a:rPr lang="en-GH" sz="1200" dirty="0">
                <a:latin typeface="+mj-lt"/>
                <a:ea typeface="Times New Roman" panose="02020603050405020304" pitchFamily="18" charset="0"/>
              </a:rPr>
              <a:t>Municipal director, Transport Departmen</a:t>
            </a:r>
            <a:r>
              <a:rPr lang="en-US" sz="1200" dirty="0">
                <a:latin typeface="+mj-lt"/>
                <a:ea typeface="Times New Roman" panose="02020603050405020304" pitchFamily="18" charset="0"/>
              </a:rPr>
              <a:t>t</a:t>
            </a:r>
          </a:p>
          <a:p>
            <a:pPr marL="342900" lvl="0" indent="-342900">
              <a:buFont typeface="+mj-lt"/>
              <a:buAutoNum type="arabicPeriod"/>
            </a:pPr>
            <a:r>
              <a:rPr lang="en-GB" sz="1200" dirty="0">
                <a:latin typeface="+mj-lt"/>
              </a:rPr>
              <a:t>Municipal director. Urban Roads Department </a:t>
            </a:r>
          </a:p>
          <a:p>
            <a:pPr marL="342900" indent="-342900">
              <a:buFont typeface="+mj-lt"/>
              <a:buAutoNum type="arabicPeriod"/>
            </a:pPr>
            <a:r>
              <a:rPr lang="en-GH" sz="1200" dirty="0">
                <a:latin typeface="+mj-lt"/>
                <a:ea typeface="Times New Roman" panose="02020603050405020304" pitchFamily="18" charset="0"/>
              </a:rPr>
              <a:t>Convener of the development planning subcommittee of the executive committe</a:t>
            </a:r>
            <a:r>
              <a:rPr lang="en-US" sz="1200" dirty="0">
                <a:latin typeface="+mj-lt"/>
                <a:ea typeface="Times New Roman" panose="02020603050405020304" pitchFamily="18" charset="0"/>
              </a:rPr>
              <a:t>e</a:t>
            </a:r>
          </a:p>
          <a:p>
            <a:pPr marL="342900" lvl="0" indent="-342900">
              <a:buFont typeface="Times"/>
              <a:buAutoNum type="arabicPeriod"/>
            </a:pPr>
            <a:r>
              <a:rPr lang="en-GH" sz="1200" dirty="0">
                <a:latin typeface="+mj-lt"/>
                <a:ea typeface="Times New Roman" panose="02020603050405020304" pitchFamily="18" charset="0"/>
              </a:rPr>
              <a:t>A representative each of civil society, traditional authority, identified and selected by the district planning authority with the right to vote </a:t>
            </a:r>
          </a:p>
          <a:p>
            <a:pPr marL="342900" lvl="0" indent="-342900">
              <a:buFont typeface="Times"/>
              <a:buAutoNum type="arabicPeriod"/>
            </a:pPr>
            <a:r>
              <a:rPr lang="en-GH" sz="1200" dirty="0">
                <a:latin typeface="+mj-lt"/>
                <a:ea typeface="Times New Roman" panose="02020603050405020304" pitchFamily="18" charset="0"/>
              </a:rPr>
              <a:t>Amaximum of five representatives of relevant non-decentralised agencies and organisations co-opted by the district planning unit with the right to vote </a:t>
            </a:r>
          </a:p>
          <a:p>
            <a:r>
              <a:rPr lang="en-US" sz="1200" dirty="0">
                <a:latin typeface="+mj-lt"/>
                <a:ea typeface="Times New Roman" panose="02020603050405020304" pitchFamily="18" charset="0"/>
              </a:rPr>
              <a:t>  </a:t>
            </a:r>
            <a:endParaRPr lang="en-GH" sz="1200" dirty="0">
              <a:latin typeface="+mj-lt"/>
              <a:ea typeface="Times New Roman" panose="02020603050405020304" pitchFamily="18" charset="0"/>
            </a:endParaRPr>
          </a:p>
        </p:txBody>
      </p:sp>
      <p:sp>
        <p:nvSpPr>
          <p:cNvPr id="6" name="Rectangle 5">
            <a:extLst>
              <a:ext uri="{FF2B5EF4-FFF2-40B4-BE49-F238E27FC236}">
                <a16:creationId xmlns:a16="http://schemas.microsoft.com/office/drawing/2014/main" id="{7AAA2381-2A8E-B442-A0DE-6F4A89242073}"/>
              </a:ext>
            </a:extLst>
          </p:cNvPr>
          <p:cNvSpPr/>
          <p:nvPr/>
        </p:nvSpPr>
        <p:spPr>
          <a:xfrm>
            <a:off x="7956825" y="36620"/>
            <a:ext cx="4061860" cy="6432530"/>
          </a:xfrm>
          <a:prstGeom prst="rect">
            <a:avLst/>
          </a:prstGeom>
        </p:spPr>
        <p:txBody>
          <a:bodyPr wrap="square">
            <a:spAutoFit/>
          </a:bodyPr>
          <a:lstStyle/>
          <a:p>
            <a:r>
              <a:rPr lang="en-GH" sz="1600" dirty="0">
                <a:solidFill>
                  <a:srgbClr val="FF0000"/>
                </a:solidFill>
                <a:latin typeface="+mj-lt"/>
                <a:ea typeface="Times New Roman" panose="02020603050405020304" pitchFamily="18" charset="0"/>
              </a:rPr>
              <a:t>Metropolitan</a:t>
            </a:r>
          </a:p>
          <a:p>
            <a:pPr marL="228600" indent="-228600">
              <a:buFont typeface="+mj-lt"/>
              <a:buAutoNum type="arabicPeriod"/>
            </a:pPr>
            <a:r>
              <a:rPr lang="en-GH" sz="1200" dirty="0">
                <a:latin typeface="+mj-lt"/>
                <a:ea typeface="Times New Roman" panose="02020603050405020304" pitchFamily="18" charset="0"/>
              </a:rPr>
              <a:t>Metropolitan coordinating director </a:t>
            </a:r>
          </a:p>
          <a:p>
            <a:pPr marL="342900" indent="-342900">
              <a:buFont typeface="+mj-lt"/>
              <a:buAutoNum type="arabicPeriod"/>
            </a:pPr>
            <a:r>
              <a:rPr lang="en-GH" sz="1200" dirty="0">
                <a:latin typeface="+mj-lt"/>
                <a:ea typeface="Times New Roman" panose="02020603050405020304" pitchFamily="18" charset="0"/>
              </a:rPr>
              <a:t>Metropolitan director. Works Department </a:t>
            </a:r>
          </a:p>
          <a:p>
            <a:pPr marL="342900" indent="-342900">
              <a:buFont typeface="+mj-lt"/>
              <a:buAutoNum type="arabicPeriod"/>
            </a:pPr>
            <a:r>
              <a:rPr lang="en-GH" sz="1200" dirty="0">
                <a:latin typeface="+mj-lt"/>
                <a:ea typeface="Times New Roman" panose="02020603050405020304" pitchFamily="18" charset="0"/>
              </a:rPr>
              <a:t>Metropolitan director, Physical Planning Department </a:t>
            </a:r>
          </a:p>
          <a:p>
            <a:pPr marL="342900" indent="-342900">
              <a:buFont typeface="+mj-lt"/>
              <a:buAutoNum type="arabicPeriod"/>
            </a:pPr>
            <a:r>
              <a:rPr lang="en-GH" sz="1200" dirty="0">
                <a:latin typeface="+mj-lt"/>
                <a:ea typeface="Times New Roman" panose="02020603050405020304" pitchFamily="18" charset="0"/>
              </a:rPr>
              <a:t>Metropolitan director, Department of Trade and Industry</a:t>
            </a:r>
          </a:p>
          <a:p>
            <a:pPr marL="342900" indent="-342900">
              <a:buFont typeface="+mj-lt"/>
              <a:buAutoNum type="arabicPeriod"/>
            </a:pPr>
            <a:r>
              <a:rPr lang="en-GH" sz="1200" dirty="0">
                <a:latin typeface="+mj-lt"/>
                <a:ea typeface="Times New Roman" panose="02020603050405020304" pitchFamily="18" charset="0"/>
              </a:rPr>
              <a:t>Metropolitan director, Directorate of </a:t>
            </a:r>
            <a:r>
              <a:rPr lang="en-US" sz="1200" dirty="0">
                <a:latin typeface="+mj-lt"/>
                <a:ea typeface="Times New Roman" panose="02020603050405020304" pitchFamily="18" charset="0"/>
              </a:rPr>
              <a:t>Agriculture</a:t>
            </a:r>
            <a:endParaRPr lang="en-GH" sz="1200" dirty="0">
              <a:latin typeface="+mj-lt"/>
              <a:ea typeface="Times New Roman" panose="02020603050405020304" pitchFamily="18" charset="0"/>
            </a:endParaRPr>
          </a:p>
          <a:p>
            <a:pPr marL="342900" indent="-342900">
              <a:buFont typeface="+mj-lt"/>
              <a:buAutoNum type="arabicPeriod"/>
            </a:pPr>
            <a:r>
              <a:rPr lang="en-GH" sz="1200" dirty="0">
                <a:latin typeface="+mj-lt"/>
                <a:ea typeface="Times New Roman" panose="02020603050405020304" pitchFamily="18" charset="0"/>
              </a:rPr>
              <a:t>Metropolitan director, Department of Social Welfare and Community Development</a:t>
            </a:r>
          </a:p>
          <a:p>
            <a:pPr marL="342900" indent="-342900">
              <a:buFont typeface="+mj-lt"/>
              <a:buAutoNum type="arabicPeriod"/>
            </a:pPr>
            <a:r>
              <a:rPr lang="en-GH" sz="1200" dirty="0">
                <a:latin typeface="+mj-lt"/>
                <a:ea typeface="Times New Roman" panose="02020603050405020304" pitchFamily="18" charset="0"/>
              </a:rPr>
              <a:t>Metropolitan director. Legal Department </a:t>
            </a:r>
          </a:p>
          <a:p>
            <a:pPr marL="342900" indent="-342900">
              <a:buFont typeface="+mj-lt"/>
              <a:buAutoNum type="arabicPeriod"/>
            </a:pPr>
            <a:r>
              <a:rPr lang="en-GH" sz="1200" dirty="0">
                <a:latin typeface="+mj-lt"/>
                <a:ea typeface="Times New Roman" panose="02020603050405020304" pitchFamily="18" charset="0"/>
              </a:rPr>
              <a:t>Metropolitan director. Waste Management Department </a:t>
            </a:r>
          </a:p>
          <a:p>
            <a:pPr marL="342900" indent="-342900">
              <a:buFont typeface="+mj-lt"/>
              <a:buAutoNum type="arabicPeriod"/>
            </a:pPr>
            <a:r>
              <a:rPr lang="en-GH" sz="1200" dirty="0">
                <a:latin typeface="+mj-lt"/>
                <a:ea typeface="Times New Roman" panose="02020603050405020304" pitchFamily="18" charset="0"/>
              </a:rPr>
              <a:t>Metropolitan director, Urban Roads Department</a:t>
            </a:r>
          </a:p>
          <a:p>
            <a:pPr marL="342900" indent="-342900">
              <a:buFont typeface="+mj-lt"/>
              <a:buAutoNum type="arabicPeriod"/>
            </a:pPr>
            <a:r>
              <a:rPr lang="en-GH" sz="1200" dirty="0">
                <a:latin typeface="+mj-lt"/>
                <a:ea typeface="Times New Roman" panose="02020603050405020304" pitchFamily="18" charset="0"/>
              </a:rPr>
              <a:t>Metropolitan director. Budgeting and Rating Department </a:t>
            </a:r>
          </a:p>
          <a:p>
            <a:pPr marL="342900" indent="-342900">
              <a:buFont typeface="+mj-lt"/>
              <a:buAutoNum type="arabicPeriod"/>
            </a:pPr>
            <a:r>
              <a:rPr lang="en-GH" sz="1200" dirty="0">
                <a:latin typeface="+mj-lt"/>
                <a:ea typeface="Times New Roman" panose="02020603050405020304" pitchFamily="18" charset="0"/>
              </a:rPr>
              <a:t>Metropolitan director, Transport Department</a:t>
            </a:r>
          </a:p>
          <a:p>
            <a:pPr marL="342900" indent="-342900">
              <a:buFont typeface="+mj-lt"/>
              <a:buAutoNum type="arabicPeriod"/>
            </a:pPr>
            <a:r>
              <a:rPr lang="en-GH" sz="1200" dirty="0">
                <a:latin typeface="+mj-lt"/>
                <a:ea typeface="Times New Roman" panose="02020603050405020304" pitchFamily="18" charset="0"/>
              </a:rPr>
              <a:t>Metropolitan director, Finance Department </a:t>
            </a:r>
          </a:p>
          <a:p>
            <a:pPr marL="342900" indent="-342900">
              <a:buFont typeface="+mj-lt"/>
              <a:buAutoNum type="arabicPeriod"/>
            </a:pPr>
            <a:r>
              <a:rPr lang="en-GH" sz="1200" dirty="0">
                <a:latin typeface="+mj-lt"/>
                <a:ea typeface="Times New Roman" panose="02020603050405020304" pitchFamily="18" charset="0"/>
              </a:rPr>
              <a:t>Metropolitan director. Education, Youth and Sports Department</a:t>
            </a:r>
          </a:p>
          <a:p>
            <a:pPr marL="342900" indent="-342900">
              <a:buFont typeface="+mj-lt"/>
              <a:buAutoNum type="arabicPeriod"/>
            </a:pPr>
            <a:r>
              <a:rPr lang="en-GH" sz="1200" dirty="0">
                <a:latin typeface="+mj-lt"/>
                <a:ea typeface="Times New Roman" panose="02020603050405020304" pitchFamily="18" charset="0"/>
              </a:rPr>
              <a:t>Metropolitan director, Health Department </a:t>
            </a:r>
          </a:p>
          <a:p>
            <a:pPr marL="342900" indent="-342900">
              <a:buFont typeface="+mj-lt"/>
              <a:buAutoNum type="arabicPeriod"/>
            </a:pPr>
            <a:r>
              <a:rPr lang="en-GH" sz="1200" dirty="0">
                <a:latin typeface="+mj-lt"/>
                <a:ea typeface="Times New Roman" panose="02020603050405020304" pitchFamily="18" charset="0"/>
              </a:rPr>
              <a:t>Metropolitan director, Natural Resources Conservation Department of Forestry, Game and Wildlife Division </a:t>
            </a:r>
          </a:p>
          <a:p>
            <a:pPr marL="342900" indent="-342900">
              <a:buFont typeface="+mj-lt"/>
              <a:buAutoNum type="arabicPeriod"/>
            </a:pPr>
            <a:r>
              <a:rPr lang="en-GH" sz="1200" dirty="0">
                <a:latin typeface="+mj-lt"/>
                <a:ea typeface="Times New Roman" panose="02020603050405020304" pitchFamily="18" charset="0"/>
              </a:rPr>
              <a:t>Metropolitan director. Disaster Prevention Department </a:t>
            </a:r>
          </a:p>
          <a:p>
            <a:pPr marL="342900" indent="-342900">
              <a:buFont typeface="+mj-lt"/>
              <a:buAutoNum type="arabicPeriod"/>
            </a:pPr>
            <a:r>
              <a:rPr lang="en-GH" sz="1200" dirty="0">
                <a:latin typeface="+mj-lt"/>
                <a:ea typeface="Times New Roman" panose="02020603050405020304" pitchFamily="18" charset="0"/>
              </a:rPr>
              <a:t>Convener of the development planning subcommittee of the executive committee </a:t>
            </a:r>
          </a:p>
          <a:p>
            <a:pPr marL="342900" indent="-342900">
              <a:buFont typeface="+mj-lt"/>
              <a:buAutoNum type="arabicPeriod"/>
            </a:pPr>
            <a:r>
              <a:rPr lang="en-GH" sz="1200" dirty="0">
                <a:latin typeface="+mj-lt"/>
                <a:ea typeface="Times New Roman" panose="02020603050405020304" pitchFamily="18" charset="0"/>
              </a:rPr>
              <a:t>A representative each of civil society and ttie traditional authority identified and selected by the metropolitan planning authority with the right to vote </a:t>
            </a:r>
          </a:p>
          <a:p>
            <a:pPr marL="342900" indent="-342900">
              <a:buFont typeface="+mj-lt"/>
              <a:buAutoNum type="arabicPeriod"/>
            </a:pPr>
            <a:r>
              <a:rPr lang="en-GH" sz="1200" dirty="0">
                <a:latin typeface="+mj-lt"/>
                <a:ea typeface="Times New Roman" panose="02020603050405020304" pitchFamily="18" charset="0"/>
              </a:rPr>
              <a:t>A maximum of five representatives of relevant non-decentralised agencies and- organisations co-opted by the metropolitan planning unit with the right to vote. </a:t>
            </a:r>
          </a:p>
        </p:txBody>
      </p:sp>
      <p:sp>
        <p:nvSpPr>
          <p:cNvPr id="7" name="Rounded Rectangle 6">
            <a:extLst>
              <a:ext uri="{FF2B5EF4-FFF2-40B4-BE49-F238E27FC236}">
                <a16:creationId xmlns:a16="http://schemas.microsoft.com/office/drawing/2014/main" id="{B3F412D2-9FF3-F846-A550-DF3DC20E95C4}"/>
              </a:ext>
            </a:extLst>
          </p:cNvPr>
          <p:cNvSpPr/>
          <p:nvPr/>
        </p:nvSpPr>
        <p:spPr>
          <a:xfrm>
            <a:off x="0" y="13334"/>
            <a:ext cx="3148664" cy="715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H" sz="3200" dirty="0"/>
              <a:t>COMPOSITION</a:t>
            </a:r>
          </a:p>
        </p:txBody>
      </p:sp>
    </p:spTree>
    <p:extLst>
      <p:ext uri="{BB962C8B-B14F-4D97-AF65-F5344CB8AC3E}">
        <p14:creationId xmlns:p14="http://schemas.microsoft.com/office/powerpoint/2010/main" val="72219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8790F2-8C91-9C47-B1F9-51E243947BCB}"/>
              </a:ext>
            </a:extLst>
          </p:cNvPr>
          <p:cNvSpPr>
            <a:spLocks noGrp="1"/>
          </p:cNvSpPr>
          <p:nvPr>
            <p:ph type="dt" idx="10"/>
          </p:nvPr>
        </p:nvSpPr>
        <p:spPr/>
        <p:txBody>
          <a:bodyPr/>
          <a:lstStyle/>
          <a:p>
            <a:r>
              <a:rPr lang="en-US"/>
              <a:t>25/07/2024</a:t>
            </a:r>
          </a:p>
        </p:txBody>
      </p:sp>
      <p:sp>
        <p:nvSpPr>
          <p:cNvPr id="5" name="Footer Placeholder 4">
            <a:extLst>
              <a:ext uri="{FF2B5EF4-FFF2-40B4-BE49-F238E27FC236}">
                <a16:creationId xmlns:a16="http://schemas.microsoft.com/office/drawing/2014/main" id="{39FC158D-A156-7442-B0C6-7E66F2D549FF}"/>
              </a:ext>
            </a:extLst>
          </p:cNvPr>
          <p:cNvSpPr>
            <a:spLocks noGrp="1"/>
          </p:cNvSpPr>
          <p:nvPr>
            <p:ph type="ftr" idx="11"/>
          </p:nvPr>
        </p:nvSpPr>
        <p:spPr/>
        <p:txBody>
          <a:bodyPr/>
          <a:lstStyle/>
          <a:p>
            <a:r>
              <a:rPr lang="en-GB"/>
              <a:t>Presented by EZ Banye, PMP, PMI-ACP</a:t>
            </a:r>
          </a:p>
        </p:txBody>
      </p:sp>
      <p:pic>
        <p:nvPicPr>
          <p:cNvPr id="8" name="Picture 7">
            <a:extLst>
              <a:ext uri="{FF2B5EF4-FFF2-40B4-BE49-F238E27FC236}">
                <a16:creationId xmlns:a16="http://schemas.microsoft.com/office/drawing/2014/main" id="{DD5307E4-B379-8D44-BC37-C4BAE9A9CEBF}"/>
              </a:ext>
            </a:extLst>
          </p:cNvPr>
          <p:cNvPicPr>
            <a:picLocks noChangeAspect="1"/>
          </p:cNvPicPr>
          <p:nvPr/>
        </p:nvPicPr>
        <p:blipFill>
          <a:blip r:embed="rId2"/>
          <a:stretch>
            <a:fillRect/>
          </a:stretch>
        </p:blipFill>
        <p:spPr>
          <a:xfrm>
            <a:off x="281924" y="912871"/>
            <a:ext cx="11739276" cy="5025916"/>
          </a:xfrm>
          <a:prstGeom prst="rect">
            <a:avLst/>
          </a:prstGeom>
        </p:spPr>
      </p:pic>
      <p:sp>
        <p:nvSpPr>
          <p:cNvPr id="9" name="Google Shape;425;p41">
            <a:extLst>
              <a:ext uri="{FF2B5EF4-FFF2-40B4-BE49-F238E27FC236}">
                <a16:creationId xmlns:a16="http://schemas.microsoft.com/office/drawing/2014/main" id="{8B6BFE5C-1A6A-8B4E-9E33-6031239F320A}"/>
              </a:ext>
            </a:extLst>
          </p:cNvPr>
          <p:cNvSpPr txBox="1"/>
          <p:nvPr/>
        </p:nvSpPr>
        <p:spPr>
          <a:xfrm>
            <a:off x="468654" y="161926"/>
            <a:ext cx="10009876" cy="75094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3200" b="1" dirty="0">
                <a:solidFill>
                  <a:schemeClr val="dk1"/>
                </a:solidFill>
              </a:rPr>
              <a:t>The DPCUs……..</a:t>
            </a:r>
            <a:endParaRPr sz="3200" b="1"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83183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D0A846C-846C-B840-8179-7483DA673A4A}"/>
              </a:ext>
            </a:extLst>
          </p:cNvPr>
          <p:cNvSpPr>
            <a:spLocks noGrp="1"/>
          </p:cNvSpPr>
          <p:nvPr>
            <p:ph type="ctrTitle"/>
          </p:nvPr>
        </p:nvSpPr>
        <p:spPr/>
        <p:txBody>
          <a:bodyPr/>
          <a:lstStyle/>
          <a:p>
            <a:endParaRPr lang="en-GH"/>
          </a:p>
        </p:txBody>
      </p:sp>
      <p:sp>
        <p:nvSpPr>
          <p:cNvPr id="75" name="Text Placeholder 74">
            <a:extLst>
              <a:ext uri="{FF2B5EF4-FFF2-40B4-BE49-F238E27FC236}">
                <a16:creationId xmlns:a16="http://schemas.microsoft.com/office/drawing/2014/main" id="{5A7C5CF0-58D0-BB80-E57F-12704874C357}"/>
              </a:ext>
            </a:extLst>
          </p:cNvPr>
          <p:cNvSpPr>
            <a:spLocks noGrp="1"/>
          </p:cNvSpPr>
          <p:nvPr>
            <p:ph type="body" idx="1"/>
          </p:nvPr>
        </p:nvSpPr>
        <p:spPr/>
        <p:txBody>
          <a:bodyPr>
            <a:normAutofit/>
          </a:bodyPr>
          <a:lstStyle/>
          <a:p>
            <a:r>
              <a:rPr lang="en-US" sz="3200" dirty="0">
                <a:solidFill>
                  <a:schemeClr val="accent1"/>
                </a:solidFill>
              </a:rPr>
              <a:t>Main Legislation</a:t>
            </a:r>
          </a:p>
        </p:txBody>
      </p:sp>
      <p:sp>
        <p:nvSpPr>
          <p:cNvPr id="76" name="Content Placeholder 75">
            <a:extLst>
              <a:ext uri="{FF2B5EF4-FFF2-40B4-BE49-F238E27FC236}">
                <a16:creationId xmlns:a16="http://schemas.microsoft.com/office/drawing/2014/main" id="{73F4C985-E717-03BC-2F51-8EE699E07124}"/>
              </a:ext>
            </a:extLst>
          </p:cNvPr>
          <p:cNvSpPr>
            <a:spLocks noGrp="1"/>
          </p:cNvSpPr>
          <p:nvPr>
            <p:ph sz="half" idx="4294967295"/>
          </p:nvPr>
        </p:nvSpPr>
        <p:spPr>
          <a:xfrm>
            <a:off x="-1" y="1820863"/>
            <a:ext cx="5537200" cy="4756150"/>
          </a:xfrm>
          <a:solidFill>
            <a:schemeClr val="bg1"/>
          </a:solidFill>
        </p:spPr>
        <p:txBody>
          <a:bodyPr>
            <a:normAutofit fontScale="77500" lnSpcReduction="20000"/>
          </a:bodyPr>
          <a:lstStyle/>
          <a:p>
            <a:pPr algn="just"/>
            <a:endParaRPr lang="en-US" sz="2800" b="1" dirty="0"/>
          </a:p>
          <a:p>
            <a:pPr algn="just"/>
            <a:endParaRPr lang="en-US" sz="2800" b="1" dirty="0"/>
          </a:p>
          <a:p>
            <a:pPr algn="just"/>
            <a:r>
              <a:rPr lang="en-US" sz="2800" b="1" dirty="0"/>
              <a:t>National Development Planning (Systems), Act  1994, Act 480 </a:t>
            </a:r>
          </a:p>
          <a:p>
            <a:pPr lvl="1"/>
            <a:r>
              <a:rPr lang="en-US" sz="2800" dirty="0"/>
              <a:t>Describes the system as decentralized: national, regional and district level</a:t>
            </a:r>
          </a:p>
          <a:p>
            <a:pPr lvl="1"/>
            <a:r>
              <a:rPr lang="en-US" sz="2800" dirty="0"/>
              <a:t>Defines the functions of Planning authorities at all decentralized levels</a:t>
            </a:r>
          </a:p>
          <a:p>
            <a:pPr lvl="1"/>
            <a:endParaRPr lang="en-US" sz="2800" dirty="0"/>
          </a:p>
          <a:p>
            <a:pPr algn="just"/>
            <a:r>
              <a:rPr lang="en-US" sz="2800" b="1" dirty="0"/>
              <a:t>National Development Planning (Systems), Regulation 2016, L.I 2232</a:t>
            </a:r>
          </a:p>
          <a:p>
            <a:pPr lvl="1"/>
            <a:r>
              <a:rPr lang="en-US" sz="2800" dirty="0"/>
              <a:t>Format for development plans</a:t>
            </a:r>
          </a:p>
          <a:p>
            <a:pPr lvl="1"/>
            <a:r>
              <a:rPr lang="en-US" sz="2800" dirty="0"/>
              <a:t>Specifies the date to submit key documents</a:t>
            </a:r>
          </a:p>
        </p:txBody>
      </p:sp>
      <p:sp>
        <p:nvSpPr>
          <p:cNvPr id="4" name="Title 1">
            <a:extLst>
              <a:ext uri="{FF2B5EF4-FFF2-40B4-BE49-F238E27FC236}">
                <a16:creationId xmlns:a16="http://schemas.microsoft.com/office/drawing/2014/main" id="{FEBAF444-6339-9F64-903F-4737EC1A7620}"/>
              </a:ext>
            </a:extLst>
          </p:cNvPr>
          <p:cNvSpPr txBox="1">
            <a:spLocks/>
          </p:cNvSpPr>
          <p:nvPr/>
        </p:nvSpPr>
        <p:spPr>
          <a:xfrm>
            <a:off x="0" y="1460500"/>
            <a:ext cx="5537199" cy="641737"/>
          </a:xfrm>
          <a:prstGeom prst="rect">
            <a:avLst/>
          </a:prstGeom>
          <a:solidFill>
            <a:schemeClr val="accent3">
              <a:lumMod val="75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b="1" dirty="0">
              <a:solidFill>
                <a:schemeClr val="bg1"/>
              </a:solidFill>
              <a:latin typeface="Montserrat" pitchFamily="2" charset="77"/>
            </a:endParaRPr>
          </a:p>
          <a:p>
            <a:r>
              <a:rPr lang="en-US" sz="1800" b="1" dirty="0">
                <a:solidFill>
                  <a:schemeClr val="bg1"/>
                </a:solidFill>
                <a:latin typeface="Montserrat" pitchFamily="2" charset="77"/>
              </a:rPr>
              <a:t>LEGAL AND INSTITUTIONAL FRAMEWORK</a:t>
            </a:r>
          </a:p>
        </p:txBody>
      </p:sp>
      <p:pic>
        <p:nvPicPr>
          <p:cNvPr id="14" name="Picture 13">
            <a:extLst>
              <a:ext uri="{FF2B5EF4-FFF2-40B4-BE49-F238E27FC236}">
                <a16:creationId xmlns:a16="http://schemas.microsoft.com/office/drawing/2014/main" id="{6885C38F-3463-0C49-BD84-9916EF9EAC8B}"/>
              </a:ext>
            </a:extLst>
          </p:cNvPr>
          <p:cNvPicPr>
            <a:picLocks noChangeAspect="1"/>
          </p:cNvPicPr>
          <p:nvPr/>
        </p:nvPicPr>
        <p:blipFill>
          <a:blip r:embed="rId3"/>
          <a:stretch>
            <a:fillRect/>
          </a:stretch>
        </p:blipFill>
        <p:spPr>
          <a:xfrm>
            <a:off x="5788596" y="0"/>
            <a:ext cx="6403404" cy="1460500"/>
          </a:xfrm>
          <a:prstGeom prst="rect">
            <a:avLst/>
          </a:prstGeom>
        </p:spPr>
      </p:pic>
      <p:sp>
        <p:nvSpPr>
          <p:cNvPr id="7" name="Content Placeholder 77">
            <a:extLst>
              <a:ext uri="{FF2B5EF4-FFF2-40B4-BE49-F238E27FC236}">
                <a16:creationId xmlns:a16="http://schemas.microsoft.com/office/drawing/2014/main" id="{893D93EC-5497-C842-98F6-B3B15A6661A0}"/>
              </a:ext>
            </a:extLst>
          </p:cNvPr>
          <p:cNvSpPr txBox="1">
            <a:spLocks/>
          </p:cNvSpPr>
          <p:nvPr/>
        </p:nvSpPr>
        <p:spPr>
          <a:xfrm>
            <a:off x="5788596" y="1820863"/>
            <a:ext cx="6403404" cy="4756150"/>
          </a:xfrm>
          <a:prstGeom prst="rect">
            <a:avLst/>
          </a:prstGeom>
          <a:solidFill>
            <a:schemeClr val="bg1"/>
          </a:solidFill>
          <a:ln>
            <a:noFill/>
          </a:ln>
        </p:spPr>
        <p:txBody>
          <a:bodyPr spcFirstLastPara="1" wrap="square" lIns="0" tIns="0" rIns="0" bIns="0" anchor="t" anchorCtr="0">
            <a:normAutofit fontScale="925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20040" algn="l" rtl="0">
              <a:lnSpc>
                <a:spcPct val="90000"/>
              </a:lnSpc>
              <a:spcBef>
                <a:spcPts val="500"/>
              </a:spcBef>
              <a:spcAft>
                <a:spcPts val="0"/>
              </a:spcAft>
              <a:buClr>
                <a:srgbClr val="FF610D"/>
              </a:buClr>
              <a:buSzPts val="144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09879" algn="l" rtl="0">
              <a:lnSpc>
                <a:spcPct val="90000"/>
              </a:lnSpc>
              <a:spcBef>
                <a:spcPts val="500"/>
              </a:spcBef>
              <a:spcAft>
                <a:spcPts val="0"/>
              </a:spcAft>
              <a:buClr>
                <a:srgbClr val="FF610D"/>
              </a:buClr>
              <a:buSzPts val="128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71500" indent="-342900">
              <a:buFont typeface="Arial" panose="020B0604020202020204" pitchFamily="34" charset="0"/>
              <a:buChar char="•"/>
            </a:pPr>
            <a:r>
              <a:rPr lang="en-US"/>
              <a:t>Local Government Act, 2016, Act 936</a:t>
            </a:r>
          </a:p>
          <a:p>
            <a:pPr marL="571500" indent="-342900">
              <a:buFont typeface="Arial" panose="020B0604020202020204" pitchFamily="34" charset="0"/>
              <a:buChar char="•"/>
            </a:pPr>
            <a:r>
              <a:rPr lang="en-US"/>
              <a:t>Local Government Service Act, 2003, Act 656. </a:t>
            </a:r>
          </a:p>
          <a:p>
            <a:pPr marL="571500" indent="-342900">
              <a:buFont typeface="Arial" panose="020B0604020202020204" pitchFamily="34" charset="0"/>
              <a:buChar char="•"/>
            </a:pPr>
            <a:r>
              <a:rPr lang="en-US"/>
              <a:t>Institute of Local Government Studies Act, 2003, Act 647</a:t>
            </a:r>
          </a:p>
          <a:p>
            <a:pPr marL="571500" indent="-342900">
              <a:buFont typeface="Arial" panose="020B0604020202020204" pitchFamily="34" charset="0"/>
              <a:buChar char="•"/>
            </a:pPr>
            <a:r>
              <a:rPr lang="en-US"/>
              <a:t>Public Financial Management Act, 2016, Act 921</a:t>
            </a:r>
          </a:p>
          <a:p>
            <a:pPr marL="571500" indent="-342900">
              <a:buFont typeface="Arial" panose="020B0604020202020204" pitchFamily="34" charset="0"/>
              <a:buChar char="•"/>
            </a:pPr>
            <a:r>
              <a:rPr lang="en-US"/>
              <a:t>Public Financial Management Regulation, 2019, L.I 2378</a:t>
            </a:r>
          </a:p>
          <a:p>
            <a:pPr marL="571500" indent="-342900">
              <a:buFont typeface="Arial" panose="020B0604020202020204" pitchFamily="34" charset="0"/>
              <a:buChar char="•"/>
            </a:pPr>
            <a:r>
              <a:rPr lang="en-US"/>
              <a:t>Land use and Spatial Planning Act, 2016 (Act 925)</a:t>
            </a:r>
          </a:p>
          <a:p>
            <a:pPr marL="571500" indent="-342900">
              <a:buFont typeface="Arial" panose="020B0604020202020204" pitchFamily="34" charset="0"/>
              <a:buChar char="•"/>
            </a:pPr>
            <a:r>
              <a:rPr lang="en-US"/>
              <a:t>Civil Service Act, 1993 (PNDC Law 327)</a:t>
            </a:r>
          </a:p>
          <a:p>
            <a:pPr marL="571500" indent="-342900">
              <a:buFont typeface="Arial" panose="020B0604020202020204" pitchFamily="34" charset="0"/>
              <a:buChar char="•"/>
            </a:pPr>
            <a:r>
              <a:rPr lang="en-US"/>
              <a:t>Statistical Service Act, 2019 (Act 1003)</a:t>
            </a:r>
          </a:p>
          <a:p>
            <a:endParaRPr lang="en-US" dirty="0"/>
          </a:p>
        </p:txBody>
      </p:sp>
    </p:spTree>
    <p:extLst>
      <p:ext uri="{BB962C8B-B14F-4D97-AF65-F5344CB8AC3E}">
        <p14:creationId xmlns:p14="http://schemas.microsoft.com/office/powerpoint/2010/main" val="1057604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5C339D-E102-9B1C-9AB1-86B519AF2C6E}"/>
              </a:ext>
            </a:extLst>
          </p:cNvPr>
          <p:cNvSpPr>
            <a:spLocks noGrp="1"/>
          </p:cNvSpPr>
          <p:nvPr>
            <p:ph type="title"/>
          </p:nvPr>
        </p:nvSpPr>
        <p:spPr>
          <a:xfrm>
            <a:off x="0" y="0"/>
            <a:ext cx="6858728" cy="635267"/>
          </a:xfrm>
          <a:solidFill>
            <a:schemeClr val="accent3">
              <a:lumMod val="75000"/>
            </a:schemeClr>
          </a:solidFill>
        </p:spPr>
        <p:txBody>
          <a:bodyPr/>
          <a:lstStyle/>
          <a:p>
            <a:pPr lvl="0" algn="ctr"/>
            <a:br>
              <a:rPr lang="en-GB" sz="2400" b="1" dirty="0">
                <a:solidFill>
                  <a:schemeClr val="tx1"/>
                </a:solidFill>
              </a:rPr>
            </a:br>
            <a:br>
              <a:rPr lang="en-GB" sz="2400" b="1" dirty="0">
                <a:solidFill>
                  <a:schemeClr val="tx1"/>
                </a:solidFill>
              </a:rPr>
            </a:br>
            <a:br>
              <a:rPr lang="en-GB" sz="2400" b="1" dirty="0">
                <a:solidFill>
                  <a:schemeClr val="tx1"/>
                </a:solidFill>
              </a:rPr>
            </a:br>
            <a:br>
              <a:rPr lang="en-GB" sz="2400" b="1" dirty="0">
                <a:solidFill>
                  <a:schemeClr val="tx1"/>
                </a:solidFill>
              </a:rPr>
            </a:br>
            <a:br>
              <a:rPr lang="en-GB" sz="2400" b="1" dirty="0">
                <a:solidFill>
                  <a:schemeClr val="tx1"/>
                </a:solidFill>
              </a:rPr>
            </a:br>
            <a:r>
              <a:rPr lang="en-GB" sz="2400" b="1" dirty="0">
                <a:solidFill>
                  <a:schemeClr val="tx1"/>
                </a:solidFill>
              </a:rPr>
              <a:t>The DPCU produces a MTDP in the form of… </a:t>
            </a:r>
            <a:br>
              <a:rPr lang="en-GB" sz="2400" b="1" dirty="0">
                <a:solidFill>
                  <a:schemeClr val="tx1"/>
                </a:solidFill>
              </a:rPr>
            </a:br>
            <a:br>
              <a:rPr lang="en-GB" sz="2400" b="1" dirty="0">
                <a:solidFill>
                  <a:schemeClr val="tx1"/>
                </a:solidFill>
              </a:rPr>
            </a:br>
            <a:br>
              <a:rPr lang="en-GB" sz="2400" b="1" dirty="0">
                <a:solidFill>
                  <a:schemeClr val="tx1"/>
                </a:solidFill>
              </a:rPr>
            </a:br>
            <a:br>
              <a:rPr lang="en-GB" sz="2400" b="1" dirty="0">
                <a:solidFill>
                  <a:schemeClr val="tx1"/>
                </a:solidFill>
              </a:rPr>
            </a:br>
            <a:br>
              <a:rPr lang="en-GB" sz="2400" b="1" dirty="0">
                <a:solidFill>
                  <a:schemeClr val="tx1"/>
                </a:solidFill>
              </a:rPr>
            </a:br>
            <a:endParaRPr lang="en-GB" sz="2400" b="1" dirty="0">
              <a:solidFill>
                <a:schemeClr val="tx1"/>
              </a:solidFill>
            </a:endParaRPr>
          </a:p>
        </p:txBody>
      </p:sp>
      <p:sp>
        <p:nvSpPr>
          <p:cNvPr id="6" name="Text Placeholder 5">
            <a:extLst>
              <a:ext uri="{FF2B5EF4-FFF2-40B4-BE49-F238E27FC236}">
                <a16:creationId xmlns:a16="http://schemas.microsoft.com/office/drawing/2014/main" id="{4409D06B-BD5B-B64A-8B6C-0CFC201DD140}"/>
              </a:ext>
            </a:extLst>
          </p:cNvPr>
          <p:cNvSpPr>
            <a:spLocks noGrp="1"/>
          </p:cNvSpPr>
          <p:nvPr>
            <p:ph type="body" idx="1"/>
          </p:nvPr>
        </p:nvSpPr>
        <p:spPr>
          <a:xfrm>
            <a:off x="295492" y="763698"/>
            <a:ext cx="6028306" cy="5592279"/>
          </a:xfrm>
        </p:spPr>
        <p:txBody>
          <a:bodyPr/>
          <a:lstStyle/>
          <a:p>
            <a:pPr marL="571500" indent="-342900">
              <a:buFont typeface="Wingdings" pitchFamily="2" charset="2"/>
              <a:buChar char="Ø"/>
            </a:pPr>
            <a:r>
              <a:rPr lang="en-GH" dirty="0"/>
              <a:t>Executive summary</a:t>
            </a:r>
          </a:p>
          <a:p>
            <a:pPr marL="571500" indent="-342900">
              <a:buFont typeface="Wingdings" pitchFamily="2" charset="2"/>
              <a:buChar char="Ø"/>
            </a:pPr>
            <a:r>
              <a:rPr lang="en-US" dirty="0"/>
              <a:t>C</a:t>
            </a:r>
            <a:r>
              <a:rPr lang="en-GH" dirty="0"/>
              <a:t>hapter 1: Performance review/profile/current situation/baseline </a:t>
            </a:r>
          </a:p>
          <a:p>
            <a:pPr marL="571500" indent="-342900">
              <a:buFont typeface="Wingdings" pitchFamily="2" charset="2"/>
              <a:buChar char="Ø"/>
            </a:pPr>
            <a:r>
              <a:rPr lang="en-GH" dirty="0"/>
              <a:t>Chapter 2; Key development issues and priorities </a:t>
            </a:r>
          </a:p>
          <a:p>
            <a:pPr marL="571500" indent="-342900">
              <a:buFont typeface="Wingdings" pitchFamily="2" charset="2"/>
              <a:buChar char="Ø"/>
            </a:pPr>
            <a:r>
              <a:rPr lang="en-GH" dirty="0"/>
              <a:t>Chapter 3: Development goal, objectives and strategies </a:t>
            </a:r>
          </a:p>
          <a:p>
            <a:pPr marL="571500" indent="-342900">
              <a:buFont typeface="Wingdings" pitchFamily="2" charset="2"/>
              <a:buChar char="Ø"/>
            </a:pPr>
            <a:r>
              <a:rPr lang="en-GH" dirty="0"/>
              <a:t>Chapter 4: Composite development programmes</a:t>
            </a:r>
          </a:p>
          <a:p>
            <a:pPr marL="571500" indent="-342900">
              <a:buFont typeface="Wingdings" pitchFamily="2" charset="2"/>
              <a:buChar char="Ø"/>
            </a:pPr>
            <a:r>
              <a:rPr lang="en-GH" dirty="0"/>
              <a:t>Chapter 5: District composite annual action plan</a:t>
            </a:r>
          </a:p>
          <a:p>
            <a:pPr marL="571500" indent="-342900">
              <a:buFont typeface="Wingdings" pitchFamily="2" charset="2"/>
              <a:buChar char="Ø"/>
            </a:pPr>
            <a:r>
              <a:rPr lang="en-GH" dirty="0"/>
              <a:t>Chapter 6: Monitoring and evaluation arrangements </a:t>
            </a:r>
          </a:p>
          <a:p>
            <a:pPr marL="571500" indent="-342900">
              <a:buFont typeface="Wingdings" pitchFamily="2" charset="2"/>
              <a:buChar char="Ø"/>
            </a:pPr>
            <a:r>
              <a:rPr lang="en-GH" dirty="0"/>
              <a:t>Chapter 7: Communication Strategy</a:t>
            </a:r>
          </a:p>
        </p:txBody>
      </p:sp>
      <p:sp>
        <p:nvSpPr>
          <p:cNvPr id="7" name="Date Placeholder 6">
            <a:extLst>
              <a:ext uri="{FF2B5EF4-FFF2-40B4-BE49-F238E27FC236}">
                <a16:creationId xmlns:a16="http://schemas.microsoft.com/office/drawing/2014/main" id="{A98E6A30-D40B-284D-947F-98DCF3897339}"/>
              </a:ext>
            </a:extLst>
          </p:cNvPr>
          <p:cNvSpPr>
            <a:spLocks noGrp="1"/>
          </p:cNvSpPr>
          <p:nvPr>
            <p:ph type="dt" idx="10"/>
          </p:nvPr>
        </p:nvSpPr>
        <p:spPr/>
        <p:txBody>
          <a:bodyPr/>
          <a:lstStyle/>
          <a:p>
            <a:r>
              <a:rPr lang="en-US"/>
              <a:t>25/07/2024</a:t>
            </a:r>
          </a:p>
        </p:txBody>
      </p:sp>
      <p:sp>
        <p:nvSpPr>
          <p:cNvPr id="8" name="Footer Placeholder 7">
            <a:extLst>
              <a:ext uri="{FF2B5EF4-FFF2-40B4-BE49-F238E27FC236}">
                <a16:creationId xmlns:a16="http://schemas.microsoft.com/office/drawing/2014/main" id="{9F6E0980-F49E-D342-A710-AA1628881F00}"/>
              </a:ext>
            </a:extLst>
          </p:cNvPr>
          <p:cNvSpPr>
            <a:spLocks noGrp="1"/>
          </p:cNvSpPr>
          <p:nvPr>
            <p:ph type="ftr" idx="11"/>
          </p:nvPr>
        </p:nvSpPr>
        <p:spPr/>
        <p:txBody>
          <a:bodyPr/>
          <a:lstStyle/>
          <a:p>
            <a:r>
              <a:rPr lang="en-GB"/>
              <a:t>Presented by EZ Banye, PMP, PMI-ACP</a:t>
            </a:r>
          </a:p>
        </p:txBody>
      </p:sp>
      <p:sp>
        <p:nvSpPr>
          <p:cNvPr id="11" name="Left Arrow Callout 10">
            <a:extLst>
              <a:ext uri="{FF2B5EF4-FFF2-40B4-BE49-F238E27FC236}">
                <a16:creationId xmlns:a16="http://schemas.microsoft.com/office/drawing/2014/main" id="{878E23F4-E996-124D-B8E7-6266A7B4FC4C}"/>
              </a:ext>
            </a:extLst>
          </p:cNvPr>
          <p:cNvSpPr/>
          <p:nvPr/>
        </p:nvSpPr>
        <p:spPr>
          <a:xfrm>
            <a:off x="6406078" y="630454"/>
            <a:ext cx="5082139" cy="170367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H" sz="3600" dirty="0"/>
              <a:t>Waterfall approach</a:t>
            </a:r>
          </a:p>
        </p:txBody>
      </p:sp>
      <p:sp>
        <p:nvSpPr>
          <p:cNvPr id="12" name="Left Arrow Callout 11">
            <a:extLst>
              <a:ext uri="{FF2B5EF4-FFF2-40B4-BE49-F238E27FC236}">
                <a16:creationId xmlns:a16="http://schemas.microsoft.com/office/drawing/2014/main" id="{DBD31DD0-2CC6-FE48-8A60-2AAD27409610}"/>
              </a:ext>
            </a:extLst>
          </p:cNvPr>
          <p:cNvSpPr/>
          <p:nvPr/>
        </p:nvSpPr>
        <p:spPr>
          <a:xfrm>
            <a:off x="6406078" y="2557915"/>
            <a:ext cx="5082139" cy="170367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H" sz="3600" dirty="0"/>
              <a:t>PMTTs are crucial for sustainability</a:t>
            </a:r>
          </a:p>
        </p:txBody>
      </p:sp>
      <p:sp>
        <p:nvSpPr>
          <p:cNvPr id="13" name="Left Arrow Callout 12">
            <a:extLst>
              <a:ext uri="{FF2B5EF4-FFF2-40B4-BE49-F238E27FC236}">
                <a16:creationId xmlns:a16="http://schemas.microsoft.com/office/drawing/2014/main" id="{5D5B07FE-F0C5-F04B-9C4B-5FB0A759ECF5}"/>
              </a:ext>
            </a:extLst>
          </p:cNvPr>
          <p:cNvSpPr/>
          <p:nvPr/>
        </p:nvSpPr>
        <p:spPr>
          <a:xfrm>
            <a:off x="6338702" y="4523874"/>
            <a:ext cx="5082139" cy="1703672"/>
          </a:xfrm>
          <a:prstGeom prst="leftArrowCallo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H" sz="3600" dirty="0"/>
              <a:t>Are the DPCU aware and certified?</a:t>
            </a:r>
          </a:p>
        </p:txBody>
      </p:sp>
    </p:spTree>
    <p:extLst>
      <p:ext uri="{BB962C8B-B14F-4D97-AF65-F5344CB8AC3E}">
        <p14:creationId xmlns:p14="http://schemas.microsoft.com/office/powerpoint/2010/main" val="226128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90"/>
          <p:cNvSpPr txBox="1">
            <a:spLocks noGrp="1"/>
          </p:cNvSpPr>
          <p:nvPr>
            <p:ph type="title"/>
          </p:nvPr>
        </p:nvSpPr>
        <p:spPr>
          <a:xfrm>
            <a:off x="381856" y="2447513"/>
            <a:ext cx="4914534" cy="1385728"/>
          </a:xfrm>
          <a:prstGeom prst="rect">
            <a:avLst/>
          </a:prstGeom>
          <a:solidFill>
            <a:schemeClr val="accent3">
              <a:lumMod val="75000"/>
            </a:schemeClr>
          </a:solid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chemeClr val="lt1"/>
              </a:buClr>
              <a:buSzPts val="4800"/>
              <a:buFont typeface="Tahoma"/>
              <a:buNone/>
            </a:pPr>
            <a:r>
              <a:rPr lang="en-GB" sz="4800" b="1" dirty="0">
                <a:solidFill>
                  <a:schemeClr val="lt1"/>
                </a:solidFill>
                <a:latin typeface="Tahoma"/>
                <a:ea typeface="Tahoma"/>
                <a:cs typeface="Tahoma"/>
                <a:sym typeface="Tahoma"/>
              </a:rPr>
              <a:t>Methodology</a:t>
            </a:r>
            <a:endParaRPr dirty="0"/>
          </a:p>
        </p:txBody>
      </p:sp>
      <p:grpSp>
        <p:nvGrpSpPr>
          <p:cNvPr id="910" name="Google Shape;910;p90"/>
          <p:cNvGrpSpPr/>
          <p:nvPr/>
        </p:nvGrpSpPr>
        <p:grpSpPr>
          <a:xfrm>
            <a:off x="6096000" y="4370160"/>
            <a:ext cx="4759850" cy="1985817"/>
            <a:chOff x="975356" y="1071205"/>
            <a:chExt cx="3266385" cy="914400"/>
          </a:xfrm>
        </p:grpSpPr>
        <p:pic>
          <p:nvPicPr>
            <p:cNvPr id="911" name="Google Shape;911;p90" descr="Group of people"/>
            <p:cNvPicPr preferRelativeResize="0"/>
            <p:nvPr/>
          </p:nvPicPr>
          <p:blipFill rotWithShape="1">
            <a:blip r:embed="rId3">
              <a:alphaModFix/>
            </a:blip>
            <a:srcRect/>
            <a:stretch/>
          </p:blipFill>
          <p:spPr>
            <a:xfrm>
              <a:off x="975356" y="1071205"/>
              <a:ext cx="914400" cy="914400"/>
            </a:xfrm>
            <a:prstGeom prst="rect">
              <a:avLst/>
            </a:prstGeom>
            <a:noFill/>
            <a:ln>
              <a:noFill/>
            </a:ln>
          </p:spPr>
        </p:pic>
        <p:pic>
          <p:nvPicPr>
            <p:cNvPr id="912" name="Google Shape;912;p90" descr="Group of people"/>
            <p:cNvPicPr preferRelativeResize="0"/>
            <p:nvPr/>
          </p:nvPicPr>
          <p:blipFill rotWithShape="1">
            <a:blip r:embed="rId3">
              <a:alphaModFix/>
            </a:blip>
            <a:srcRect/>
            <a:stretch/>
          </p:blipFill>
          <p:spPr>
            <a:xfrm>
              <a:off x="1432556" y="1071205"/>
              <a:ext cx="914400" cy="914400"/>
            </a:xfrm>
            <a:prstGeom prst="rect">
              <a:avLst/>
            </a:prstGeom>
            <a:noFill/>
            <a:ln>
              <a:noFill/>
            </a:ln>
          </p:spPr>
        </p:pic>
        <p:sp>
          <p:nvSpPr>
            <p:cNvPr id="913" name="Google Shape;913;p90"/>
            <p:cNvSpPr txBox="1"/>
            <p:nvPr/>
          </p:nvSpPr>
          <p:spPr>
            <a:xfrm>
              <a:off x="2242847" y="1175767"/>
              <a:ext cx="1998894" cy="5526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rgbClr val="0070C0"/>
                  </a:solidFill>
                  <a:latin typeface="+mj-lt"/>
                  <a:ea typeface="Tahoma"/>
                  <a:cs typeface="Tahoma"/>
                  <a:sym typeface="Tahoma"/>
                </a:rPr>
                <a:t>275 individuals purposefully selected</a:t>
              </a:r>
              <a:endParaRPr sz="2400" b="1" dirty="0">
                <a:latin typeface="+mj-lt"/>
              </a:endParaRPr>
            </a:p>
          </p:txBody>
        </p:sp>
      </p:grpSp>
      <p:grpSp>
        <p:nvGrpSpPr>
          <p:cNvPr id="914" name="Google Shape;914;p90"/>
          <p:cNvGrpSpPr/>
          <p:nvPr/>
        </p:nvGrpSpPr>
        <p:grpSpPr>
          <a:xfrm>
            <a:off x="6151562" y="2126081"/>
            <a:ext cx="5580370" cy="1938951"/>
            <a:chOff x="696587" y="4634394"/>
            <a:chExt cx="4096162" cy="1127504"/>
          </a:xfrm>
        </p:grpSpPr>
        <p:pic>
          <p:nvPicPr>
            <p:cNvPr id="915" name="Google Shape;915;p90" descr="Dice"/>
            <p:cNvPicPr preferRelativeResize="0"/>
            <p:nvPr/>
          </p:nvPicPr>
          <p:blipFill rotWithShape="1">
            <a:blip r:embed="rId4">
              <a:alphaModFix/>
            </a:blip>
            <a:srcRect/>
            <a:stretch/>
          </p:blipFill>
          <p:spPr>
            <a:xfrm>
              <a:off x="1242742" y="4668060"/>
              <a:ext cx="914400" cy="914400"/>
            </a:xfrm>
            <a:prstGeom prst="rect">
              <a:avLst/>
            </a:prstGeom>
            <a:noFill/>
            <a:ln>
              <a:noFill/>
            </a:ln>
          </p:spPr>
        </p:pic>
        <p:pic>
          <p:nvPicPr>
            <p:cNvPr id="916" name="Google Shape;916;p90" descr="Dice"/>
            <p:cNvPicPr preferRelativeResize="0"/>
            <p:nvPr/>
          </p:nvPicPr>
          <p:blipFill rotWithShape="1">
            <a:blip r:embed="rId4">
              <a:alphaModFix/>
            </a:blip>
            <a:srcRect/>
            <a:stretch/>
          </p:blipFill>
          <p:spPr>
            <a:xfrm>
              <a:off x="696587" y="4765103"/>
              <a:ext cx="914400" cy="914400"/>
            </a:xfrm>
            <a:prstGeom prst="rect">
              <a:avLst/>
            </a:prstGeom>
            <a:noFill/>
            <a:ln>
              <a:noFill/>
            </a:ln>
          </p:spPr>
        </p:pic>
        <p:sp>
          <p:nvSpPr>
            <p:cNvPr id="917" name="Google Shape;917;p90"/>
            <p:cNvSpPr txBox="1"/>
            <p:nvPr/>
          </p:nvSpPr>
          <p:spPr>
            <a:xfrm>
              <a:off x="2157142" y="4634394"/>
              <a:ext cx="2635607" cy="1127504"/>
            </a:xfrm>
            <a:prstGeom prst="rect">
              <a:avLst/>
            </a:prstGeom>
            <a:noFill/>
            <a:ln>
              <a:noFill/>
            </a:ln>
          </p:spPr>
          <p:txBody>
            <a:bodyPr spcFirstLastPara="1" wrap="square" lIns="91425" tIns="45700" rIns="91425" bIns="45700" anchor="t" anchorCtr="0">
              <a:spAutoFit/>
            </a:bodyPr>
            <a:lstStyle/>
            <a:p>
              <a:pPr lvl="0"/>
              <a:r>
                <a:rPr lang="en-GB" sz="2400" b="1" dirty="0">
                  <a:solidFill>
                    <a:srgbClr val="0070C0"/>
                  </a:solidFill>
                  <a:latin typeface="+mj-lt"/>
                  <a:ea typeface="Times New Roman"/>
                  <a:cs typeface="Times New Roman"/>
                  <a:sym typeface="Times New Roman"/>
                </a:rPr>
                <a:t>25 randomly selected DPCUs, from the top 50% of the best-performing assemblies in 2022</a:t>
              </a:r>
              <a:endParaRPr sz="2400" b="1" dirty="0">
                <a:solidFill>
                  <a:srgbClr val="0070C0"/>
                </a:solidFill>
                <a:latin typeface="+mj-lt"/>
              </a:endParaRPr>
            </a:p>
          </p:txBody>
        </p:sp>
      </p:grpSp>
      <p:grpSp>
        <p:nvGrpSpPr>
          <p:cNvPr id="4" name="Group 3">
            <a:extLst>
              <a:ext uri="{FF2B5EF4-FFF2-40B4-BE49-F238E27FC236}">
                <a16:creationId xmlns:a16="http://schemas.microsoft.com/office/drawing/2014/main" id="{246E0A4B-1BE4-DD40-9EB3-90F00F54AAB5}"/>
              </a:ext>
            </a:extLst>
          </p:cNvPr>
          <p:cNvGrpSpPr/>
          <p:nvPr/>
        </p:nvGrpSpPr>
        <p:grpSpPr>
          <a:xfrm>
            <a:off x="5577403" y="266502"/>
            <a:ext cx="6614597" cy="1731218"/>
            <a:chOff x="1492490" y="4994726"/>
            <a:chExt cx="5868862" cy="1731218"/>
          </a:xfrm>
        </p:grpSpPr>
        <p:pic>
          <p:nvPicPr>
            <p:cNvPr id="925" name="Google Shape;925;p90" descr="Data Collection: Methods, Definition, Types, and Tools | Brocoders blog  about software development"/>
            <p:cNvPicPr preferRelativeResize="0"/>
            <p:nvPr/>
          </p:nvPicPr>
          <p:blipFill rotWithShape="1">
            <a:blip r:embed="rId5">
              <a:alphaModFix/>
            </a:blip>
            <a:srcRect/>
            <a:stretch/>
          </p:blipFill>
          <p:spPr>
            <a:xfrm>
              <a:off x="1492490" y="4994726"/>
              <a:ext cx="3202855" cy="1731218"/>
            </a:xfrm>
            <a:prstGeom prst="rect">
              <a:avLst/>
            </a:prstGeom>
            <a:noFill/>
            <a:ln>
              <a:noFill/>
            </a:ln>
          </p:spPr>
        </p:pic>
        <p:sp>
          <p:nvSpPr>
            <p:cNvPr id="926" name="Google Shape;926;p90"/>
            <p:cNvSpPr txBox="1"/>
            <p:nvPr/>
          </p:nvSpPr>
          <p:spPr>
            <a:xfrm>
              <a:off x="4158498" y="5306952"/>
              <a:ext cx="3202854" cy="830956"/>
            </a:xfrm>
            <a:prstGeom prst="rect">
              <a:avLst/>
            </a:prstGeom>
            <a:noFill/>
            <a:ln>
              <a:noFill/>
            </a:ln>
          </p:spPr>
          <p:txBody>
            <a:bodyPr spcFirstLastPara="1" wrap="square" lIns="91425" tIns="45700" rIns="91425" bIns="45700" anchor="t" anchorCtr="0">
              <a:spAutoFit/>
            </a:bodyPr>
            <a:lstStyle/>
            <a:p>
              <a:pPr lvl="0"/>
              <a:r>
                <a:rPr lang="en-GB" sz="2400" b="1" dirty="0">
                  <a:solidFill>
                    <a:srgbClr val="0070C0"/>
                  </a:solidFill>
                  <a:latin typeface="+mj-lt"/>
                  <a:ea typeface="Tahoma"/>
                  <a:cs typeface="Tahoma"/>
                  <a:sym typeface="Tahoma"/>
                </a:rPr>
                <a:t>Mixed </a:t>
              </a:r>
            </a:p>
            <a:p>
              <a:pPr lvl="0"/>
              <a:r>
                <a:rPr lang="en-GB" sz="2400" b="1" dirty="0">
                  <a:solidFill>
                    <a:srgbClr val="0070C0"/>
                  </a:solidFill>
                  <a:latin typeface="+mj-lt"/>
                  <a:ea typeface="Tahoma"/>
                  <a:cs typeface="Tahoma"/>
                  <a:sym typeface="Tahoma"/>
                </a:rPr>
                <a:t>Methods</a:t>
              </a:r>
              <a:endParaRPr sz="2400" b="1" dirty="0">
                <a:solidFill>
                  <a:srgbClr val="0070C0"/>
                </a:solidFill>
                <a:latin typeface="+mj-lt"/>
                <a:ea typeface="Tahoma"/>
                <a:cs typeface="Tahoma"/>
                <a:sym typeface="Tahoma"/>
              </a:endParaRPr>
            </a:p>
          </p:txBody>
        </p:sp>
      </p:grpSp>
      <p:sp>
        <p:nvSpPr>
          <p:cNvPr id="2" name="Date Placeholder 1">
            <a:extLst>
              <a:ext uri="{FF2B5EF4-FFF2-40B4-BE49-F238E27FC236}">
                <a16:creationId xmlns:a16="http://schemas.microsoft.com/office/drawing/2014/main" id="{9E50FB02-2601-4B47-848E-9514ED1CE872}"/>
              </a:ext>
            </a:extLst>
          </p:cNvPr>
          <p:cNvSpPr>
            <a:spLocks noGrp="1"/>
          </p:cNvSpPr>
          <p:nvPr>
            <p:ph type="dt" idx="10"/>
          </p:nvPr>
        </p:nvSpPr>
        <p:spPr/>
        <p:txBody>
          <a:bodyPr/>
          <a:lstStyle/>
          <a:p>
            <a:r>
              <a:rPr lang="en-US"/>
              <a:t>25/07/2024</a:t>
            </a:r>
          </a:p>
        </p:txBody>
      </p:sp>
      <p:sp>
        <p:nvSpPr>
          <p:cNvPr id="3" name="Footer Placeholder 2">
            <a:extLst>
              <a:ext uri="{FF2B5EF4-FFF2-40B4-BE49-F238E27FC236}">
                <a16:creationId xmlns:a16="http://schemas.microsoft.com/office/drawing/2014/main" id="{18D129D1-EC2C-9648-9EAB-33FA2AB00FDD}"/>
              </a:ext>
            </a:extLst>
          </p:cNvPr>
          <p:cNvSpPr>
            <a:spLocks noGrp="1"/>
          </p:cNvSpPr>
          <p:nvPr>
            <p:ph type="ftr" idx="11"/>
          </p:nvPr>
        </p:nvSpPr>
        <p:spPr/>
        <p:txBody>
          <a:bodyPr/>
          <a:lstStyle/>
          <a:p>
            <a:r>
              <a:rPr lang="en-GB"/>
              <a:t>Presented by EZ Banye, PMP, PMI-ACP</a:t>
            </a:r>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A45A3F-FCBB-FB48-A23E-7A38A8351F80}"/>
              </a:ext>
            </a:extLst>
          </p:cNvPr>
          <p:cNvSpPr>
            <a:spLocks noGrp="1"/>
          </p:cNvSpPr>
          <p:nvPr>
            <p:ph type="dt" idx="10"/>
          </p:nvPr>
        </p:nvSpPr>
        <p:spPr/>
        <p:txBody>
          <a:bodyPr/>
          <a:lstStyle/>
          <a:p>
            <a:r>
              <a:rPr lang="en-US"/>
              <a:t>25/07/2024</a:t>
            </a:r>
          </a:p>
        </p:txBody>
      </p:sp>
      <p:sp>
        <p:nvSpPr>
          <p:cNvPr id="4" name="Footer Placeholder 3">
            <a:extLst>
              <a:ext uri="{FF2B5EF4-FFF2-40B4-BE49-F238E27FC236}">
                <a16:creationId xmlns:a16="http://schemas.microsoft.com/office/drawing/2014/main" id="{EED6BCB1-EC03-6C41-A11C-88BB86570552}"/>
              </a:ext>
            </a:extLst>
          </p:cNvPr>
          <p:cNvSpPr>
            <a:spLocks noGrp="1"/>
          </p:cNvSpPr>
          <p:nvPr>
            <p:ph type="ftr" idx="11"/>
          </p:nvPr>
        </p:nvSpPr>
        <p:spPr/>
        <p:txBody>
          <a:bodyPr/>
          <a:lstStyle/>
          <a:p>
            <a:r>
              <a:rPr lang="en-GB"/>
              <a:t>Presented by EZ Banye, PMP, PMI-ACP</a:t>
            </a:r>
          </a:p>
        </p:txBody>
      </p:sp>
      <p:sp>
        <p:nvSpPr>
          <p:cNvPr id="2" name="Title 1">
            <a:extLst>
              <a:ext uri="{FF2B5EF4-FFF2-40B4-BE49-F238E27FC236}">
                <a16:creationId xmlns:a16="http://schemas.microsoft.com/office/drawing/2014/main" id="{EA9C1D93-023A-8D4B-B243-DCE672F3E112}"/>
              </a:ext>
            </a:extLst>
          </p:cNvPr>
          <p:cNvSpPr>
            <a:spLocks noGrp="1"/>
          </p:cNvSpPr>
          <p:nvPr>
            <p:ph type="title" idx="4294967295"/>
          </p:nvPr>
        </p:nvSpPr>
        <p:spPr>
          <a:xfrm>
            <a:off x="150795" y="124198"/>
            <a:ext cx="5595487" cy="377825"/>
          </a:xfrm>
        </p:spPr>
        <p:txBody>
          <a:bodyPr/>
          <a:lstStyle/>
          <a:p>
            <a:r>
              <a:rPr lang="en-GH" sz="4400" b="1" dirty="0"/>
              <a:t>Findings</a:t>
            </a:r>
          </a:p>
        </p:txBody>
      </p:sp>
      <p:sp>
        <p:nvSpPr>
          <p:cNvPr id="6" name="Rounded Rectangle 5">
            <a:extLst>
              <a:ext uri="{FF2B5EF4-FFF2-40B4-BE49-F238E27FC236}">
                <a16:creationId xmlns:a16="http://schemas.microsoft.com/office/drawing/2014/main" id="{1F57A86A-DCEF-4A44-AA5A-C3E07AB9EC46}"/>
              </a:ext>
            </a:extLst>
          </p:cNvPr>
          <p:cNvSpPr/>
          <p:nvPr/>
        </p:nvSpPr>
        <p:spPr>
          <a:xfrm>
            <a:off x="144378" y="758039"/>
            <a:ext cx="5601904" cy="5597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H" sz="3200" b="1" dirty="0">
                <a:solidFill>
                  <a:schemeClr val="tx1"/>
                </a:solidFill>
              </a:rPr>
              <a:t>Background in PM.</a:t>
            </a:r>
          </a:p>
          <a:p>
            <a:pPr marL="285750" indent="-285750">
              <a:buFont typeface="Arial" panose="020B0604020202020204" pitchFamily="34" charset="0"/>
              <a:buChar char="•"/>
            </a:pPr>
            <a:r>
              <a:rPr lang="en-GH" sz="2400" dirty="0"/>
              <a:t>Mostly social sciences</a:t>
            </a:r>
          </a:p>
          <a:p>
            <a:pPr marL="285750" indent="-285750">
              <a:buFont typeface="Arial" panose="020B0604020202020204" pitchFamily="34" charset="0"/>
              <a:buChar char="•"/>
            </a:pPr>
            <a:r>
              <a:rPr lang="en-GB" sz="2400" dirty="0"/>
              <a:t>O</a:t>
            </a:r>
            <a:r>
              <a:rPr lang="en-GH" sz="2400" dirty="0"/>
              <a:t>ld officers had planning banckground</a:t>
            </a:r>
          </a:p>
          <a:p>
            <a:pPr marL="285750" indent="-285750">
              <a:buFont typeface="Arial" panose="020B0604020202020204" pitchFamily="34" charset="0"/>
              <a:buChar char="•"/>
            </a:pPr>
            <a:r>
              <a:rPr lang="en-GB" sz="2400" dirty="0"/>
              <a:t>N</a:t>
            </a:r>
            <a:r>
              <a:rPr lang="en-GH" sz="2400" dirty="0"/>
              <a:t>ewer ones are learning on the job</a:t>
            </a:r>
          </a:p>
          <a:p>
            <a:pPr marL="285750" indent="-285750">
              <a:buFont typeface="Arial" panose="020B0604020202020204" pitchFamily="34" charset="0"/>
              <a:buChar char="•"/>
            </a:pPr>
            <a:r>
              <a:rPr lang="en-GH" sz="2400" dirty="0"/>
              <a:t>PM is not a main criteria for their engagement</a:t>
            </a:r>
          </a:p>
          <a:p>
            <a:pPr marL="285750" indent="-285750">
              <a:buFont typeface="Arial" panose="020B0604020202020204" pitchFamily="34" charset="0"/>
              <a:buChar char="•"/>
            </a:pPr>
            <a:r>
              <a:rPr lang="en-GH" sz="2400" dirty="0"/>
              <a:t>Some participated in in-service training offered by NDPC and other NGOs eh EU, GIZ etc</a:t>
            </a:r>
          </a:p>
          <a:p>
            <a:pPr marL="285750" indent="-285750">
              <a:buFont typeface="Arial" panose="020B0604020202020204" pitchFamily="34" charset="0"/>
              <a:buChar char="•"/>
            </a:pPr>
            <a:r>
              <a:rPr lang="en-GB" sz="2400" dirty="0"/>
              <a:t>S</a:t>
            </a:r>
            <a:r>
              <a:rPr lang="en-GH" sz="2400" dirty="0"/>
              <a:t>trong desire for PM among members</a:t>
            </a:r>
          </a:p>
        </p:txBody>
      </p:sp>
      <p:pic>
        <p:nvPicPr>
          <p:cNvPr id="18" name="Picture 17">
            <a:extLst>
              <a:ext uri="{FF2B5EF4-FFF2-40B4-BE49-F238E27FC236}">
                <a16:creationId xmlns:a16="http://schemas.microsoft.com/office/drawing/2014/main" id="{8DB1DF78-6449-C04E-8BF9-371D55E85E11}"/>
              </a:ext>
            </a:extLst>
          </p:cNvPr>
          <p:cNvPicPr>
            <a:picLocks noChangeAspect="1"/>
          </p:cNvPicPr>
          <p:nvPr/>
        </p:nvPicPr>
        <p:blipFill>
          <a:blip r:embed="rId2"/>
          <a:stretch>
            <a:fillRect/>
          </a:stretch>
        </p:blipFill>
        <p:spPr>
          <a:xfrm>
            <a:off x="6596514" y="3065647"/>
            <a:ext cx="4584700" cy="2755900"/>
          </a:xfrm>
          <a:prstGeom prst="rect">
            <a:avLst/>
          </a:prstGeom>
        </p:spPr>
      </p:pic>
      <p:pic>
        <p:nvPicPr>
          <p:cNvPr id="19" name="Picture 18">
            <a:extLst>
              <a:ext uri="{FF2B5EF4-FFF2-40B4-BE49-F238E27FC236}">
                <a16:creationId xmlns:a16="http://schemas.microsoft.com/office/drawing/2014/main" id="{EFD6F92F-8BC0-8942-8513-D66DF8162592}"/>
              </a:ext>
            </a:extLst>
          </p:cNvPr>
          <p:cNvPicPr>
            <a:picLocks noChangeAspect="1"/>
          </p:cNvPicPr>
          <p:nvPr/>
        </p:nvPicPr>
        <p:blipFill>
          <a:blip r:embed="rId3"/>
          <a:stretch>
            <a:fillRect/>
          </a:stretch>
        </p:blipFill>
        <p:spPr>
          <a:xfrm>
            <a:off x="6596514" y="273363"/>
            <a:ext cx="4584700" cy="2545762"/>
          </a:xfrm>
          <a:prstGeom prst="rect">
            <a:avLst/>
          </a:prstGeom>
        </p:spPr>
      </p:pic>
    </p:spTree>
    <p:extLst>
      <p:ext uri="{BB962C8B-B14F-4D97-AF65-F5344CB8AC3E}">
        <p14:creationId xmlns:p14="http://schemas.microsoft.com/office/powerpoint/2010/main" val="128719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7E2AE47-DFC7-0D42-86D0-C418FFAD926E}"/>
              </a:ext>
            </a:extLst>
          </p:cNvPr>
          <p:cNvSpPr>
            <a:spLocks noGrp="1"/>
          </p:cNvSpPr>
          <p:nvPr>
            <p:ph type="dt" idx="10"/>
          </p:nvPr>
        </p:nvSpPr>
        <p:spPr/>
        <p:txBody>
          <a:bodyPr/>
          <a:lstStyle/>
          <a:p>
            <a:r>
              <a:rPr lang="en-US"/>
              <a:t>25/07/2024</a:t>
            </a:r>
          </a:p>
        </p:txBody>
      </p:sp>
      <p:sp>
        <p:nvSpPr>
          <p:cNvPr id="5" name="Footer Placeholder 4">
            <a:extLst>
              <a:ext uri="{FF2B5EF4-FFF2-40B4-BE49-F238E27FC236}">
                <a16:creationId xmlns:a16="http://schemas.microsoft.com/office/drawing/2014/main" id="{23C27BA2-1DEC-E84C-831B-BAADC4286ADD}"/>
              </a:ext>
            </a:extLst>
          </p:cNvPr>
          <p:cNvSpPr>
            <a:spLocks noGrp="1"/>
          </p:cNvSpPr>
          <p:nvPr>
            <p:ph type="ftr" idx="11"/>
          </p:nvPr>
        </p:nvSpPr>
        <p:spPr/>
        <p:txBody>
          <a:bodyPr/>
          <a:lstStyle/>
          <a:p>
            <a:r>
              <a:rPr lang="en-GB"/>
              <a:t>Presented by EZ Banye, PMP, PMI-ACP</a:t>
            </a:r>
          </a:p>
        </p:txBody>
      </p:sp>
      <p:pic>
        <p:nvPicPr>
          <p:cNvPr id="8" name="Picture 7">
            <a:extLst>
              <a:ext uri="{FF2B5EF4-FFF2-40B4-BE49-F238E27FC236}">
                <a16:creationId xmlns:a16="http://schemas.microsoft.com/office/drawing/2014/main" id="{EF091329-09F9-BD41-AAD5-DFF47EB8BA87}"/>
              </a:ext>
            </a:extLst>
          </p:cNvPr>
          <p:cNvPicPr>
            <a:picLocks noChangeAspect="1"/>
          </p:cNvPicPr>
          <p:nvPr/>
        </p:nvPicPr>
        <p:blipFill>
          <a:blip r:embed="rId2"/>
          <a:stretch>
            <a:fillRect/>
          </a:stretch>
        </p:blipFill>
        <p:spPr>
          <a:xfrm>
            <a:off x="88299" y="114834"/>
            <a:ext cx="4584700" cy="2755900"/>
          </a:xfrm>
          <a:prstGeom prst="rect">
            <a:avLst/>
          </a:prstGeom>
        </p:spPr>
      </p:pic>
      <p:pic>
        <p:nvPicPr>
          <p:cNvPr id="9" name="Picture 8">
            <a:extLst>
              <a:ext uri="{FF2B5EF4-FFF2-40B4-BE49-F238E27FC236}">
                <a16:creationId xmlns:a16="http://schemas.microsoft.com/office/drawing/2014/main" id="{D5588C2A-5EFB-E743-B5D4-6417E7CBEAEA}"/>
              </a:ext>
            </a:extLst>
          </p:cNvPr>
          <p:cNvPicPr>
            <a:picLocks noChangeAspect="1"/>
          </p:cNvPicPr>
          <p:nvPr/>
        </p:nvPicPr>
        <p:blipFill>
          <a:blip r:embed="rId3"/>
          <a:stretch>
            <a:fillRect/>
          </a:stretch>
        </p:blipFill>
        <p:spPr>
          <a:xfrm>
            <a:off x="88299" y="3206082"/>
            <a:ext cx="4584700" cy="2755900"/>
          </a:xfrm>
          <a:prstGeom prst="rect">
            <a:avLst/>
          </a:prstGeom>
        </p:spPr>
      </p:pic>
      <p:sp>
        <p:nvSpPr>
          <p:cNvPr id="14" name="Title 1">
            <a:extLst>
              <a:ext uri="{FF2B5EF4-FFF2-40B4-BE49-F238E27FC236}">
                <a16:creationId xmlns:a16="http://schemas.microsoft.com/office/drawing/2014/main" id="{032CD1C5-8F16-8E4E-A42D-3F25DDE6A4E9}"/>
              </a:ext>
            </a:extLst>
          </p:cNvPr>
          <p:cNvSpPr txBox="1">
            <a:spLocks/>
          </p:cNvSpPr>
          <p:nvPr/>
        </p:nvSpPr>
        <p:spPr>
          <a:xfrm>
            <a:off x="5600700" y="114835"/>
            <a:ext cx="6343650" cy="65778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H" sz="3200" b="1" dirty="0"/>
              <a:t>Findings on Project constriants</a:t>
            </a:r>
          </a:p>
        </p:txBody>
      </p:sp>
      <p:sp>
        <p:nvSpPr>
          <p:cNvPr id="15" name="Text Placeholder 4">
            <a:extLst>
              <a:ext uri="{FF2B5EF4-FFF2-40B4-BE49-F238E27FC236}">
                <a16:creationId xmlns:a16="http://schemas.microsoft.com/office/drawing/2014/main" id="{E9C957E8-8C3D-BB49-A7FA-7DA45CD8EB06}"/>
              </a:ext>
            </a:extLst>
          </p:cNvPr>
          <p:cNvSpPr txBox="1">
            <a:spLocks/>
          </p:cNvSpPr>
          <p:nvPr/>
        </p:nvSpPr>
        <p:spPr>
          <a:xfrm>
            <a:off x="4800791" y="1034474"/>
            <a:ext cx="2340194" cy="3009691"/>
          </a:xfrm>
          <a:prstGeom prst="rect">
            <a:avLst/>
          </a:prstGeom>
          <a:solidFill>
            <a:srgbClr val="92D050"/>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t>BUDGETS;</a:t>
            </a:r>
          </a:p>
          <a:p>
            <a:pPr marL="514350" indent="-285750">
              <a:buFont typeface="Arial" panose="020B0604020202020204" pitchFamily="34" charset="0"/>
              <a:buChar char="•"/>
            </a:pPr>
            <a:r>
              <a:rPr lang="en-US" sz="1600" dirty="0"/>
              <a:t>4 budgets (Planned, approved, disbursed and spent)</a:t>
            </a:r>
          </a:p>
          <a:p>
            <a:pPr marL="514350" indent="-285750">
              <a:buFont typeface="Arial" panose="020B0604020202020204" pitchFamily="34" charset="0"/>
              <a:buChar char="•"/>
            </a:pPr>
            <a:r>
              <a:rPr lang="en-US" sz="1600" dirty="0"/>
              <a:t>Planned budget</a:t>
            </a:r>
          </a:p>
          <a:p>
            <a:pPr marL="514350" indent="-285750">
              <a:buFont typeface="Arial" panose="020B0604020202020204" pitchFamily="34" charset="0"/>
              <a:buChar char="•"/>
            </a:pPr>
            <a:r>
              <a:rPr lang="en-US" sz="1600" dirty="0"/>
              <a:t>60-80% approved</a:t>
            </a:r>
          </a:p>
          <a:p>
            <a:pPr marL="514350" indent="-285750">
              <a:buFont typeface="Arial" panose="020B0604020202020204" pitchFamily="34" charset="0"/>
              <a:buChar char="•"/>
            </a:pPr>
            <a:r>
              <a:rPr lang="en-US" sz="1600" dirty="0"/>
              <a:t>Less than 60% disbursed</a:t>
            </a:r>
          </a:p>
          <a:p>
            <a:pPr marL="514350" indent="-285750">
              <a:buFont typeface="Arial" panose="020B0604020202020204" pitchFamily="34" charset="0"/>
              <a:buChar char="•"/>
            </a:pPr>
            <a:r>
              <a:rPr lang="en-US" sz="1600" dirty="0"/>
              <a:t>Expenses vary</a:t>
            </a:r>
            <a:endParaRPr lang="en-GH" sz="1600" dirty="0"/>
          </a:p>
          <a:p>
            <a:endParaRPr lang="en-GH" sz="1600" dirty="0"/>
          </a:p>
          <a:p>
            <a:endParaRPr lang="en-GH" sz="1600" dirty="0"/>
          </a:p>
        </p:txBody>
      </p:sp>
      <p:sp>
        <p:nvSpPr>
          <p:cNvPr id="18" name="Text Placeholder 4">
            <a:extLst>
              <a:ext uri="{FF2B5EF4-FFF2-40B4-BE49-F238E27FC236}">
                <a16:creationId xmlns:a16="http://schemas.microsoft.com/office/drawing/2014/main" id="{142D7A05-233F-9F46-BF64-C964E3BDA65E}"/>
              </a:ext>
            </a:extLst>
          </p:cNvPr>
          <p:cNvSpPr txBox="1">
            <a:spLocks/>
          </p:cNvSpPr>
          <p:nvPr/>
        </p:nvSpPr>
        <p:spPr>
          <a:xfrm>
            <a:off x="7282149" y="1034475"/>
            <a:ext cx="2340194" cy="3009691"/>
          </a:xfrm>
          <a:prstGeom prst="rect">
            <a:avLst/>
          </a:prstGeom>
          <a:solidFill>
            <a:srgbClr val="00B0F0"/>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914400" marR="0" lvl="1" indent="-297180" algn="l" rtl="0">
              <a:lnSpc>
                <a:spcPct val="90000"/>
              </a:lnSpc>
              <a:spcBef>
                <a:spcPts val="500"/>
              </a:spcBef>
              <a:spcAft>
                <a:spcPts val="0"/>
              </a:spcAft>
              <a:buClr>
                <a:srgbClr val="FF610D"/>
              </a:buClr>
              <a:buSzPts val="108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20039" algn="l" rtl="0">
              <a:lnSpc>
                <a:spcPct val="90000"/>
              </a:lnSpc>
              <a:spcBef>
                <a:spcPts val="500"/>
              </a:spcBef>
              <a:spcAft>
                <a:spcPts val="0"/>
              </a:spcAft>
              <a:buClr>
                <a:srgbClr val="FF610D"/>
              </a:buClr>
              <a:buSzPts val="144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1600" b="1" dirty="0"/>
              <a:t>TIME;</a:t>
            </a:r>
          </a:p>
          <a:p>
            <a:pPr marL="571500" indent="-342900">
              <a:buFont typeface="Arial" panose="020B0604020202020204" pitchFamily="34" charset="0"/>
              <a:buChar char="•"/>
            </a:pPr>
            <a:r>
              <a:rPr lang="en-US" sz="1600" dirty="0"/>
              <a:t>Less than 20% on schedule</a:t>
            </a:r>
          </a:p>
          <a:p>
            <a:pPr marL="571500" indent="-342900">
              <a:buFont typeface="Arial" panose="020B0604020202020204" pitchFamily="34" charset="0"/>
              <a:buChar char="•"/>
            </a:pPr>
            <a:r>
              <a:rPr lang="en-US" sz="1600" dirty="0"/>
              <a:t>70% never gets to be completed</a:t>
            </a:r>
          </a:p>
          <a:p>
            <a:pPr marL="571500" indent="-342900">
              <a:buFont typeface="Arial" panose="020B0604020202020204" pitchFamily="34" charset="0"/>
              <a:buChar char="•"/>
            </a:pPr>
            <a:r>
              <a:rPr lang="en-US" sz="1600" dirty="0"/>
              <a:t>Some are abandoned/stalled/delayed</a:t>
            </a:r>
          </a:p>
          <a:p>
            <a:pPr marL="571500" indent="-342900">
              <a:buFont typeface="Arial" panose="020B0604020202020204" pitchFamily="34" charset="0"/>
              <a:buChar char="•"/>
            </a:pPr>
            <a:r>
              <a:rPr lang="en-US" sz="1600" dirty="0"/>
              <a:t>Time depended on budget</a:t>
            </a:r>
            <a:endParaRPr lang="en-GH" sz="1600" dirty="0"/>
          </a:p>
          <a:p>
            <a:endParaRPr lang="en-GH" sz="1600" dirty="0"/>
          </a:p>
          <a:p>
            <a:endParaRPr lang="en-GH" sz="1600" dirty="0"/>
          </a:p>
        </p:txBody>
      </p:sp>
      <p:sp>
        <p:nvSpPr>
          <p:cNvPr id="19" name="Text Placeholder 4">
            <a:extLst>
              <a:ext uri="{FF2B5EF4-FFF2-40B4-BE49-F238E27FC236}">
                <a16:creationId xmlns:a16="http://schemas.microsoft.com/office/drawing/2014/main" id="{764B5235-B28B-4649-AB29-9609D09EF2DD}"/>
              </a:ext>
            </a:extLst>
          </p:cNvPr>
          <p:cNvSpPr txBox="1">
            <a:spLocks/>
          </p:cNvSpPr>
          <p:nvPr/>
        </p:nvSpPr>
        <p:spPr>
          <a:xfrm>
            <a:off x="9763506" y="1034474"/>
            <a:ext cx="2340194" cy="5006982"/>
          </a:xfrm>
          <a:prstGeom prst="rect">
            <a:avLst/>
          </a:prstGeom>
          <a:solidFill>
            <a:schemeClr val="accent1">
              <a:lumMod val="60000"/>
              <a:lumOff val="40000"/>
            </a:scheme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914400" marR="0" lvl="1" indent="-297180" algn="l" rtl="0">
              <a:lnSpc>
                <a:spcPct val="90000"/>
              </a:lnSpc>
              <a:spcBef>
                <a:spcPts val="500"/>
              </a:spcBef>
              <a:spcAft>
                <a:spcPts val="0"/>
              </a:spcAft>
              <a:buClr>
                <a:srgbClr val="FF610D"/>
              </a:buClr>
              <a:buSzPts val="108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20039" algn="l" rtl="0">
              <a:lnSpc>
                <a:spcPct val="90000"/>
              </a:lnSpc>
              <a:spcBef>
                <a:spcPts val="500"/>
              </a:spcBef>
              <a:spcAft>
                <a:spcPts val="0"/>
              </a:spcAft>
              <a:buClr>
                <a:srgbClr val="FF610D"/>
              </a:buClr>
              <a:buSzPts val="144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1600" b="1" dirty="0"/>
              <a:t>SCOPE;</a:t>
            </a:r>
          </a:p>
          <a:p>
            <a:pPr marL="571500" indent="-342900">
              <a:buFont typeface="Arial" panose="020B0604020202020204" pitchFamily="34" charset="0"/>
              <a:buChar char="•"/>
            </a:pPr>
            <a:r>
              <a:rPr lang="en-US" sz="1600" dirty="0"/>
              <a:t>Less than 30% within scope</a:t>
            </a:r>
          </a:p>
          <a:p>
            <a:pPr marL="571500" indent="-342900">
              <a:buFont typeface="Arial" panose="020B0604020202020204" pitchFamily="34" charset="0"/>
              <a:buChar char="•"/>
            </a:pPr>
            <a:r>
              <a:rPr lang="en-US" sz="1600" dirty="0"/>
              <a:t>Most are rescoped for several reasons</a:t>
            </a:r>
          </a:p>
          <a:p>
            <a:pPr marL="571500" indent="-342900">
              <a:buFont typeface="Arial" panose="020B0604020202020204" pitchFamily="34" charset="0"/>
              <a:buChar char="•"/>
            </a:pPr>
            <a:r>
              <a:rPr lang="en-US" sz="1600" dirty="0"/>
              <a:t>Scope will almost always change</a:t>
            </a:r>
          </a:p>
          <a:p>
            <a:pPr marL="571500" indent="-342900">
              <a:buFont typeface="Arial" panose="020B0604020202020204" pitchFamily="34" charset="0"/>
              <a:buChar char="•"/>
            </a:pPr>
            <a:r>
              <a:rPr lang="en-US" sz="1600" dirty="0"/>
              <a:t>Change is drastic when projects transitioned into next govt</a:t>
            </a:r>
          </a:p>
          <a:p>
            <a:pPr marL="571500" indent="-342900">
              <a:buFont typeface="Arial" panose="020B0604020202020204" pitchFamily="34" charset="0"/>
              <a:buChar char="•"/>
            </a:pPr>
            <a:r>
              <a:rPr lang="en-US" sz="1600" dirty="0"/>
              <a:t>Scope developed without budgets</a:t>
            </a:r>
          </a:p>
          <a:p>
            <a:pPr marL="571500" indent="-342900">
              <a:buFont typeface="Arial" panose="020B0604020202020204" pitchFamily="34" charset="0"/>
              <a:buChar char="•"/>
            </a:pPr>
            <a:r>
              <a:rPr lang="en-US" sz="1600" dirty="0"/>
              <a:t>Documentation for changing mostly not done</a:t>
            </a:r>
            <a:endParaRPr lang="en-GH" sz="1600" dirty="0"/>
          </a:p>
        </p:txBody>
      </p:sp>
      <p:sp>
        <p:nvSpPr>
          <p:cNvPr id="20" name="Text Placeholder 4">
            <a:extLst>
              <a:ext uri="{FF2B5EF4-FFF2-40B4-BE49-F238E27FC236}">
                <a16:creationId xmlns:a16="http://schemas.microsoft.com/office/drawing/2014/main" id="{4A571FC5-974E-1E47-B64D-62AA0FC56066}"/>
              </a:ext>
            </a:extLst>
          </p:cNvPr>
          <p:cNvSpPr txBox="1">
            <a:spLocks/>
          </p:cNvSpPr>
          <p:nvPr/>
        </p:nvSpPr>
        <p:spPr>
          <a:xfrm>
            <a:off x="4794639" y="4185327"/>
            <a:ext cx="4827703" cy="1896742"/>
          </a:xfrm>
          <a:prstGeom prst="rect">
            <a:avLst/>
          </a:prstGeom>
          <a:solidFill>
            <a:schemeClr val="accent6">
              <a:lumMod val="40000"/>
              <a:lumOff val="60000"/>
            </a:scheme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914400" marR="0" lvl="1" indent="-297180" algn="l" rtl="0">
              <a:lnSpc>
                <a:spcPct val="90000"/>
              </a:lnSpc>
              <a:spcBef>
                <a:spcPts val="500"/>
              </a:spcBef>
              <a:spcAft>
                <a:spcPts val="0"/>
              </a:spcAft>
              <a:buClr>
                <a:srgbClr val="FF610D"/>
              </a:buClr>
              <a:buSzPts val="108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20039" algn="l" rtl="0">
              <a:lnSpc>
                <a:spcPct val="90000"/>
              </a:lnSpc>
              <a:spcBef>
                <a:spcPts val="500"/>
              </a:spcBef>
              <a:spcAft>
                <a:spcPts val="0"/>
              </a:spcAft>
              <a:buClr>
                <a:srgbClr val="FF610D"/>
              </a:buClr>
              <a:buSzPts val="144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b="1" dirty="0"/>
              <a:t>QUALITY;</a:t>
            </a:r>
          </a:p>
          <a:p>
            <a:pPr marL="571500" indent="-342900">
              <a:buFont typeface="Arial" panose="020B0604020202020204" pitchFamily="34" charset="0"/>
              <a:buChar char="•"/>
            </a:pPr>
            <a:r>
              <a:rPr lang="en-GH" dirty="0"/>
              <a:t>Compromise by non-use of PM MTTs due to political interference</a:t>
            </a:r>
          </a:p>
          <a:p>
            <a:pPr marL="571500" indent="-342900">
              <a:buFont typeface="Arial" panose="020B0604020202020204" pitchFamily="34" charset="0"/>
              <a:buChar char="•"/>
            </a:pPr>
            <a:endParaRPr lang="en-GH" dirty="0"/>
          </a:p>
          <a:p>
            <a:endParaRPr lang="en-GH" dirty="0"/>
          </a:p>
        </p:txBody>
      </p:sp>
      <p:pic>
        <p:nvPicPr>
          <p:cNvPr id="23" name="Picture 22">
            <a:extLst>
              <a:ext uri="{FF2B5EF4-FFF2-40B4-BE49-F238E27FC236}">
                <a16:creationId xmlns:a16="http://schemas.microsoft.com/office/drawing/2014/main" id="{C202A832-0FE1-5C41-97D6-86A36B3DA823}"/>
              </a:ext>
            </a:extLst>
          </p:cNvPr>
          <p:cNvPicPr>
            <a:picLocks noChangeAspect="1"/>
          </p:cNvPicPr>
          <p:nvPr/>
        </p:nvPicPr>
        <p:blipFill>
          <a:blip r:embed="rId4"/>
          <a:stretch>
            <a:fillRect/>
          </a:stretch>
        </p:blipFill>
        <p:spPr>
          <a:xfrm>
            <a:off x="88299" y="3206082"/>
            <a:ext cx="4584700" cy="2755900"/>
          </a:xfrm>
          <a:prstGeom prst="rect">
            <a:avLst/>
          </a:prstGeom>
        </p:spPr>
      </p:pic>
    </p:spTree>
    <p:extLst>
      <p:ext uri="{BB962C8B-B14F-4D97-AF65-F5344CB8AC3E}">
        <p14:creationId xmlns:p14="http://schemas.microsoft.com/office/powerpoint/2010/main" val="194826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3"/>
          <p:cNvSpPr txBox="1"/>
          <p:nvPr/>
        </p:nvSpPr>
        <p:spPr>
          <a:xfrm>
            <a:off x="327786" y="2257425"/>
            <a:ext cx="4713446" cy="4047122"/>
          </a:xfrm>
          <a:prstGeom prst="rect">
            <a:avLst/>
          </a:prstGeom>
          <a:solidFill>
            <a:schemeClr val="lt1"/>
          </a:solidFill>
          <a:ln>
            <a:noFill/>
          </a:ln>
        </p:spPr>
        <p:txBody>
          <a:bodyPr spcFirstLastPara="1" wrap="square" lIns="0" tIns="0" rIns="0" bIns="0" anchor="t" anchorCtr="0">
            <a:noAutofit/>
          </a:bodyPr>
          <a:lstStyle/>
          <a:p>
            <a:pPr marL="457200" lvl="0" indent="-419100" algn="l" rtl="0">
              <a:lnSpc>
                <a:spcPct val="115000"/>
              </a:lnSpc>
              <a:spcBef>
                <a:spcPts val="0"/>
              </a:spcBef>
              <a:spcAft>
                <a:spcPts val="0"/>
              </a:spcAft>
              <a:buClr>
                <a:schemeClr val="dk1"/>
              </a:buClr>
              <a:buSzPts val="3000"/>
              <a:buChar char="➢"/>
            </a:pPr>
            <a:r>
              <a:rPr lang="en-GB" sz="3600" b="1" dirty="0">
                <a:solidFill>
                  <a:schemeClr val="tx1"/>
                </a:solidFill>
              </a:rPr>
              <a:t>Background</a:t>
            </a:r>
          </a:p>
          <a:p>
            <a:pPr marL="457200" indent="-419100">
              <a:lnSpc>
                <a:spcPct val="115000"/>
              </a:lnSpc>
              <a:buClr>
                <a:schemeClr val="dk1"/>
              </a:buClr>
              <a:buSzPts val="3000"/>
              <a:buFont typeface="Arial"/>
              <a:buChar char="➢"/>
            </a:pPr>
            <a:r>
              <a:rPr lang="en-GB" sz="3600" b="1" dirty="0">
                <a:solidFill>
                  <a:schemeClr val="tx1"/>
                </a:solidFill>
              </a:rPr>
              <a:t>Objectives</a:t>
            </a:r>
          </a:p>
          <a:p>
            <a:pPr marL="457200" lvl="0" indent="-419100" algn="l" rtl="0">
              <a:lnSpc>
                <a:spcPct val="115000"/>
              </a:lnSpc>
              <a:spcBef>
                <a:spcPts val="0"/>
              </a:spcBef>
              <a:spcAft>
                <a:spcPts val="0"/>
              </a:spcAft>
              <a:buClr>
                <a:schemeClr val="dk1"/>
              </a:buClr>
              <a:buSzPts val="3000"/>
              <a:buChar char="➢"/>
            </a:pPr>
            <a:r>
              <a:rPr lang="en-GB" sz="3600" b="1" dirty="0">
                <a:solidFill>
                  <a:schemeClr val="tx1"/>
                </a:solidFill>
              </a:rPr>
              <a:t>Project Sustainability</a:t>
            </a:r>
            <a:endParaRPr sz="3600" b="1" dirty="0">
              <a:solidFill>
                <a:schemeClr val="tx1"/>
              </a:solidFill>
            </a:endParaRPr>
          </a:p>
          <a:p>
            <a:pPr marL="457200" indent="-419100">
              <a:lnSpc>
                <a:spcPct val="115000"/>
              </a:lnSpc>
              <a:buClr>
                <a:schemeClr val="dk1"/>
              </a:buClr>
              <a:buSzPts val="3000"/>
              <a:buFont typeface="Arial"/>
              <a:buChar char="➢"/>
            </a:pPr>
            <a:r>
              <a:rPr lang="en-GB" sz="3600" b="1" dirty="0">
                <a:solidFill>
                  <a:schemeClr val="tx1"/>
                </a:solidFill>
              </a:rPr>
              <a:t> Methods, tools and techniques</a:t>
            </a:r>
          </a:p>
          <a:p>
            <a:pPr marL="0" marR="0" lvl="0" indent="0" algn="l" rtl="0">
              <a:lnSpc>
                <a:spcPct val="90000"/>
              </a:lnSpc>
              <a:spcBef>
                <a:spcPts val="1000"/>
              </a:spcBef>
              <a:spcAft>
                <a:spcPts val="0"/>
              </a:spcAft>
              <a:buClr>
                <a:schemeClr val="dk1"/>
              </a:buClr>
              <a:buSzPts val="2400"/>
              <a:buFont typeface="Arial"/>
              <a:buNone/>
            </a:pPr>
            <a:endParaRPr sz="3600" b="1" i="0" u="none" strike="noStrike" cap="none" dirty="0">
              <a:solidFill>
                <a:schemeClr val="tx1"/>
              </a:solidFill>
            </a:endParaRPr>
          </a:p>
        </p:txBody>
      </p:sp>
      <p:sp>
        <p:nvSpPr>
          <p:cNvPr id="438" name="Google Shape;438;p43"/>
          <p:cNvSpPr txBox="1"/>
          <p:nvPr/>
        </p:nvSpPr>
        <p:spPr>
          <a:xfrm>
            <a:off x="0" y="1053975"/>
            <a:ext cx="12192000" cy="688328"/>
          </a:xfrm>
          <a:prstGeom prst="rect">
            <a:avLst/>
          </a:prstGeom>
          <a:solidFill>
            <a:srgbClr val="FF610F"/>
          </a:solid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en-GB" sz="4800" b="1" dirty="0">
                <a:solidFill>
                  <a:schemeClr val="dk1"/>
                </a:solidFill>
              </a:rPr>
              <a:t>Presentation Structure</a:t>
            </a:r>
            <a:endParaRPr sz="4800" b="1" dirty="0">
              <a:solidFill>
                <a:schemeClr val="dk1"/>
              </a:solidFill>
            </a:endParaRPr>
          </a:p>
          <a:p>
            <a:pPr marL="0" marR="0" lvl="0" indent="0" rtl="0">
              <a:lnSpc>
                <a:spcPct val="90000"/>
              </a:lnSpc>
              <a:spcBef>
                <a:spcPts val="1000"/>
              </a:spcBef>
              <a:spcAft>
                <a:spcPts val="0"/>
              </a:spcAft>
              <a:buClr>
                <a:schemeClr val="dk1"/>
              </a:buClr>
              <a:buSzPts val="2400"/>
              <a:buFont typeface="Arial Black"/>
              <a:buNone/>
            </a:pPr>
            <a:endParaRPr sz="4800" b="1" dirty="0"/>
          </a:p>
          <a:p>
            <a:pPr marL="0" marR="0" lvl="0" indent="0" rtl="0">
              <a:lnSpc>
                <a:spcPct val="90000"/>
              </a:lnSpc>
              <a:spcBef>
                <a:spcPts val="1000"/>
              </a:spcBef>
              <a:spcAft>
                <a:spcPts val="0"/>
              </a:spcAft>
              <a:buClr>
                <a:schemeClr val="dk1"/>
              </a:buClr>
              <a:buSzPts val="2400"/>
              <a:buFont typeface="Arial"/>
              <a:buNone/>
            </a:pPr>
            <a:endParaRPr lang="en-US" sz="4800" b="1" i="0" u="none" strike="noStrike" cap="none" dirty="0">
              <a:solidFill>
                <a:schemeClr val="dk1"/>
              </a:solidFill>
            </a:endParaRPr>
          </a:p>
          <a:p>
            <a:pPr marL="0" marR="0" lvl="0" indent="0" rtl="0">
              <a:lnSpc>
                <a:spcPct val="90000"/>
              </a:lnSpc>
              <a:spcBef>
                <a:spcPts val="1000"/>
              </a:spcBef>
              <a:spcAft>
                <a:spcPts val="0"/>
              </a:spcAft>
              <a:buClr>
                <a:schemeClr val="dk1"/>
              </a:buClr>
              <a:buSzPts val="2400"/>
              <a:buFont typeface="Arial"/>
              <a:buNone/>
            </a:pPr>
            <a:endParaRPr sz="4800" b="1" i="0" u="none" strike="noStrike" cap="none" dirty="0">
              <a:solidFill>
                <a:schemeClr val="dk1"/>
              </a:solidFill>
            </a:endParaRPr>
          </a:p>
        </p:txBody>
      </p:sp>
      <p:sp>
        <p:nvSpPr>
          <p:cNvPr id="439" name="Google Shape;439;p43"/>
          <p:cNvSpPr txBox="1"/>
          <p:nvPr/>
        </p:nvSpPr>
        <p:spPr>
          <a:xfrm>
            <a:off x="5162621" y="2697233"/>
            <a:ext cx="5822535" cy="3771600"/>
          </a:xfrm>
          <a:prstGeom prst="rect">
            <a:avLst/>
          </a:prstGeom>
          <a:solidFill>
            <a:schemeClr val="lt1"/>
          </a:solidFill>
          <a:ln>
            <a:noFill/>
          </a:ln>
        </p:spPr>
        <p:txBody>
          <a:bodyPr spcFirstLastPara="1" wrap="square" lIns="0" tIns="0" rIns="0" bIns="0" anchor="t" anchorCtr="0">
            <a:noAutofit/>
          </a:bodyPr>
          <a:lstStyle/>
          <a:p>
            <a:pPr marL="457200" lvl="0" indent="-419100">
              <a:lnSpc>
                <a:spcPct val="115000"/>
              </a:lnSpc>
              <a:buClr>
                <a:schemeClr val="dk1"/>
              </a:buClr>
              <a:buSzPts val="3000"/>
              <a:buChar char="➢"/>
            </a:pPr>
            <a:r>
              <a:rPr lang="en-GB" sz="3200" b="1" dirty="0">
                <a:solidFill>
                  <a:srgbClr val="00B0F0"/>
                </a:solidFill>
              </a:rPr>
              <a:t>The DPCUs in Ghana</a:t>
            </a:r>
          </a:p>
          <a:p>
            <a:pPr marL="457200" lvl="0" indent="-419100">
              <a:lnSpc>
                <a:spcPct val="115000"/>
              </a:lnSpc>
              <a:buClr>
                <a:schemeClr val="dk1"/>
              </a:buClr>
              <a:buSzPts val="3000"/>
              <a:buChar char="➢"/>
            </a:pPr>
            <a:r>
              <a:rPr lang="en-GB" sz="3200" b="1" dirty="0">
                <a:solidFill>
                  <a:srgbClr val="00B0F0"/>
                </a:solidFill>
              </a:rPr>
              <a:t>PM methodology</a:t>
            </a:r>
          </a:p>
          <a:p>
            <a:pPr marL="457200" lvl="0" indent="-419100">
              <a:lnSpc>
                <a:spcPct val="115000"/>
              </a:lnSpc>
              <a:buClr>
                <a:schemeClr val="dk1"/>
              </a:buClr>
              <a:buSzPts val="3000"/>
              <a:buChar char="➢"/>
            </a:pPr>
            <a:r>
              <a:rPr lang="en-GB" sz="3200" b="1" dirty="0">
                <a:solidFill>
                  <a:srgbClr val="00B0F0"/>
                </a:solidFill>
              </a:rPr>
              <a:t>Findings</a:t>
            </a:r>
            <a:endParaRPr sz="3200" b="1" dirty="0">
              <a:solidFill>
                <a:srgbClr val="00B0F0"/>
              </a:solidFill>
            </a:endParaRPr>
          </a:p>
          <a:p>
            <a:pPr marL="457200" lvl="0" indent="-419100" algn="l" rtl="0">
              <a:lnSpc>
                <a:spcPct val="115000"/>
              </a:lnSpc>
              <a:spcBef>
                <a:spcPts val="0"/>
              </a:spcBef>
              <a:spcAft>
                <a:spcPts val="0"/>
              </a:spcAft>
              <a:buClr>
                <a:schemeClr val="dk1"/>
              </a:buClr>
              <a:buSzPts val="3000"/>
              <a:buChar char="➢"/>
            </a:pPr>
            <a:r>
              <a:rPr lang="en-GB" sz="3200" b="1" dirty="0">
                <a:solidFill>
                  <a:srgbClr val="00B0F0"/>
                </a:solidFill>
              </a:rPr>
              <a:t>Lessons Learnt </a:t>
            </a:r>
            <a:endParaRPr sz="3200" b="1" dirty="0">
              <a:solidFill>
                <a:srgbClr val="00B0F0"/>
              </a:solidFill>
            </a:endParaRPr>
          </a:p>
          <a:p>
            <a:pPr marL="457200" lvl="0" indent="-419100" algn="l" rtl="0">
              <a:lnSpc>
                <a:spcPct val="115000"/>
              </a:lnSpc>
              <a:spcBef>
                <a:spcPts val="0"/>
              </a:spcBef>
              <a:spcAft>
                <a:spcPts val="0"/>
              </a:spcAft>
              <a:buClr>
                <a:schemeClr val="dk1"/>
              </a:buClr>
              <a:buSzPts val="3000"/>
              <a:buChar char="➢"/>
            </a:pPr>
            <a:r>
              <a:rPr lang="en-GB" sz="3200" b="1" i="0" u="none" strike="noStrike" cap="none" dirty="0">
                <a:solidFill>
                  <a:srgbClr val="00B0F0"/>
                </a:solidFill>
              </a:rPr>
              <a:t>Recommendations</a:t>
            </a:r>
            <a:endParaRPr sz="3200" b="1" dirty="0">
              <a:solidFill>
                <a:srgbClr val="00B0F0"/>
              </a:solidFill>
            </a:endParaRPr>
          </a:p>
          <a:p>
            <a:pPr marL="457200" lvl="0" indent="-419100" algn="l" rtl="0">
              <a:lnSpc>
                <a:spcPct val="115000"/>
              </a:lnSpc>
              <a:spcBef>
                <a:spcPts val="0"/>
              </a:spcBef>
              <a:spcAft>
                <a:spcPts val="0"/>
              </a:spcAft>
              <a:buClr>
                <a:schemeClr val="dk1"/>
              </a:buClr>
              <a:buSzPts val="3000"/>
              <a:buChar char="➢"/>
            </a:pPr>
            <a:r>
              <a:rPr lang="en-GB" sz="3200" b="1" i="0" u="none" strike="noStrike" cap="none" dirty="0">
                <a:solidFill>
                  <a:srgbClr val="00B0F0"/>
                </a:solidFill>
              </a:rPr>
              <a:t>Conclusions</a:t>
            </a:r>
            <a:endParaRPr sz="3200" b="1" dirty="0">
              <a:solidFill>
                <a:srgbClr val="00B0F0"/>
              </a:solidFill>
            </a:endParaRPr>
          </a:p>
          <a:p>
            <a:pPr marL="0" marR="0" lvl="0" indent="0" algn="l" rtl="0">
              <a:lnSpc>
                <a:spcPct val="90000"/>
              </a:lnSpc>
              <a:spcBef>
                <a:spcPts val="1000"/>
              </a:spcBef>
              <a:spcAft>
                <a:spcPts val="0"/>
              </a:spcAft>
              <a:buClr>
                <a:schemeClr val="dk1"/>
              </a:buClr>
              <a:buSzPts val="2400"/>
              <a:buFont typeface="Arial"/>
              <a:buNone/>
            </a:pPr>
            <a:endParaRPr sz="3200" b="1" i="0" u="none" strike="noStrike" cap="none" dirty="0">
              <a:solidFill>
                <a:srgbClr val="00B0F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2" name="Date Placeholder 1">
            <a:extLst>
              <a:ext uri="{FF2B5EF4-FFF2-40B4-BE49-F238E27FC236}">
                <a16:creationId xmlns:a16="http://schemas.microsoft.com/office/drawing/2014/main" id="{BE19ED31-E600-5842-812D-EB38B476D6A2}"/>
              </a:ext>
            </a:extLst>
          </p:cNvPr>
          <p:cNvSpPr>
            <a:spLocks noGrp="1"/>
          </p:cNvSpPr>
          <p:nvPr>
            <p:ph type="dt" idx="10"/>
          </p:nvPr>
        </p:nvSpPr>
        <p:spPr/>
        <p:txBody>
          <a:bodyPr/>
          <a:lstStyle/>
          <a:p>
            <a:r>
              <a:rPr lang="en-US">
                <a:solidFill>
                  <a:schemeClr val="bg1"/>
                </a:solidFill>
              </a:rPr>
              <a:t>25/07/2024</a:t>
            </a:r>
          </a:p>
        </p:txBody>
      </p:sp>
      <p:sp>
        <p:nvSpPr>
          <p:cNvPr id="3" name="Footer Placeholder 2">
            <a:extLst>
              <a:ext uri="{FF2B5EF4-FFF2-40B4-BE49-F238E27FC236}">
                <a16:creationId xmlns:a16="http://schemas.microsoft.com/office/drawing/2014/main" id="{CD0AE5AA-BBA8-0348-BECB-09963D520D11}"/>
              </a:ext>
            </a:extLst>
          </p:cNvPr>
          <p:cNvSpPr>
            <a:spLocks noGrp="1"/>
          </p:cNvSpPr>
          <p:nvPr>
            <p:ph type="ftr" idx="11"/>
          </p:nvPr>
        </p:nvSpPr>
        <p:spPr/>
        <p:txBody>
          <a:bodyPr/>
          <a:lstStyle/>
          <a:p>
            <a:r>
              <a:rPr lang="en-GB">
                <a:solidFill>
                  <a:schemeClr val="bg1"/>
                </a:solidFill>
              </a:rPr>
              <a:t>Presented by EZ Banye, PMP, PMI-ACP</a:t>
            </a:r>
          </a:p>
        </p:txBody>
      </p:sp>
      <p:sp>
        <p:nvSpPr>
          <p:cNvPr id="953" name="Google Shape;953;p94"/>
          <p:cNvSpPr txBox="1">
            <a:spLocks noGrp="1"/>
          </p:cNvSpPr>
          <p:nvPr>
            <p:ph type="body" idx="4294967295"/>
          </p:nvPr>
        </p:nvSpPr>
        <p:spPr>
          <a:xfrm>
            <a:off x="6096000" y="1039814"/>
            <a:ext cx="5675697" cy="425408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Tahoma"/>
              <a:buNone/>
            </a:pPr>
            <a:r>
              <a:rPr lang="en-GB" sz="2400" dirty="0">
                <a:solidFill>
                  <a:schemeClr val="bg1"/>
                </a:solidFill>
                <a:latin typeface="Tahoma"/>
                <a:ea typeface="Tahoma"/>
                <a:cs typeface="Tahoma"/>
                <a:sym typeface="Tahoma"/>
              </a:rPr>
              <a:t>“Funding is our main problem, not the skills. I think we can implement projects if given the resources and allowed to implement’</a:t>
            </a:r>
            <a:endParaRPr dirty="0">
              <a:solidFill>
                <a:schemeClr val="bg1"/>
              </a:solidFill>
            </a:endParaRPr>
          </a:p>
          <a:p>
            <a:pPr marL="0" lvl="0" indent="0" algn="l" rtl="0">
              <a:lnSpc>
                <a:spcPct val="90000"/>
              </a:lnSpc>
              <a:spcBef>
                <a:spcPts val="1000"/>
              </a:spcBef>
              <a:spcAft>
                <a:spcPts val="0"/>
              </a:spcAft>
              <a:buClr>
                <a:schemeClr val="lt1"/>
              </a:buClr>
              <a:buSzPts val="2400"/>
              <a:buFont typeface="Arial"/>
              <a:buNone/>
            </a:pPr>
            <a:endParaRPr sz="2400" dirty="0">
              <a:solidFill>
                <a:schemeClr val="bg1"/>
              </a:solidFill>
              <a:latin typeface="Tahoma"/>
              <a:ea typeface="Tahoma"/>
              <a:cs typeface="Tahoma"/>
              <a:sym typeface="Tahoma"/>
            </a:endParaRPr>
          </a:p>
          <a:p>
            <a:pPr marL="0" lvl="0" indent="0" algn="l" rtl="0">
              <a:lnSpc>
                <a:spcPct val="90000"/>
              </a:lnSpc>
              <a:spcBef>
                <a:spcPts val="1000"/>
              </a:spcBef>
              <a:spcAft>
                <a:spcPts val="0"/>
              </a:spcAft>
              <a:buClr>
                <a:schemeClr val="lt1"/>
              </a:buClr>
              <a:buSzPts val="2400"/>
              <a:buFont typeface="Tahoma"/>
              <a:buNone/>
            </a:pPr>
            <a:r>
              <a:rPr lang="en-GB" sz="2400" dirty="0">
                <a:solidFill>
                  <a:schemeClr val="bg1"/>
                </a:solidFill>
                <a:latin typeface="Tahoma"/>
                <a:ea typeface="Tahoma"/>
                <a:cs typeface="Tahoma"/>
                <a:sym typeface="Tahoma"/>
              </a:rPr>
              <a:t>“I did project management in KNUST, but I now want to certified. I think the certification and membership will be useful for me to move up the ladder in the public service”</a:t>
            </a:r>
            <a:endParaRPr sz="2400" dirty="0">
              <a:solidFill>
                <a:schemeClr val="bg1"/>
              </a:solidFill>
            </a:endParaRPr>
          </a:p>
        </p:txBody>
      </p:sp>
      <p:sp>
        <p:nvSpPr>
          <p:cNvPr id="955" name="Google Shape;955;p94"/>
          <p:cNvSpPr txBox="1">
            <a:spLocks noGrp="1"/>
          </p:cNvSpPr>
          <p:nvPr>
            <p:ph type="body" idx="4294967295"/>
          </p:nvPr>
        </p:nvSpPr>
        <p:spPr>
          <a:xfrm>
            <a:off x="462933" y="1039814"/>
            <a:ext cx="4812630" cy="39749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Tahoma"/>
              <a:buNone/>
            </a:pPr>
            <a:r>
              <a:rPr lang="en-GB" sz="2400" dirty="0">
                <a:solidFill>
                  <a:schemeClr val="bg1"/>
                </a:solidFill>
                <a:latin typeface="Tahoma"/>
                <a:ea typeface="Tahoma"/>
                <a:cs typeface="Tahoma"/>
                <a:sym typeface="Tahoma"/>
              </a:rPr>
              <a:t>“</a:t>
            </a:r>
            <a:r>
              <a:rPr lang="en-GB" sz="2400" dirty="0" err="1">
                <a:solidFill>
                  <a:schemeClr val="bg1"/>
                </a:solidFill>
                <a:latin typeface="Tahoma"/>
                <a:ea typeface="Tahoma"/>
                <a:cs typeface="Tahoma"/>
                <a:sym typeface="Tahoma"/>
              </a:rPr>
              <a:t>Eeeh</a:t>
            </a:r>
            <a:r>
              <a:rPr lang="en-GB" sz="2400" dirty="0">
                <a:solidFill>
                  <a:schemeClr val="bg1"/>
                </a:solidFill>
                <a:latin typeface="Tahoma"/>
                <a:ea typeface="Tahoma"/>
                <a:cs typeface="Tahoma"/>
                <a:sym typeface="Tahoma"/>
              </a:rPr>
              <a:t>, in this our system, your knowledge doesn’t matter </a:t>
            </a:r>
            <a:r>
              <a:rPr lang="en-GB" sz="2400" dirty="0" err="1">
                <a:solidFill>
                  <a:schemeClr val="bg1"/>
                </a:solidFill>
                <a:latin typeface="Tahoma"/>
                <a:ea typeface="Tahoma"/>
                <a:cs typeface="Tahoma"/>
                <a:sym typeface="Tahoma"/>
              </a:rPr>
              <a:t>oo</a:t>
            </a:r>
            <a:r>
              <a:rPr lang="en-GB" sz="2400" dirty="0">
                <a:solidFill>
                  <a:schemeClr val="bg1"/>
                </a:solidFill>
                <a:latin typeface="Tahoma"/>
                <a:ea typeface="Tahoma"/>
                <a:cs typeface="Tahoma"/>
                <a:sym typeface="Tahoma"/>
              </a:rPr>
              <a:t>. The politicians decide how things are done. Also if govt doesn’t release funding, what can you do?”</a:t>
            </a:r>
            <a:endParaRPr dirty="0">
              <a:solidFill>
                <a:schemeClr val="bg1"/>
              </a:solidFill>
            </a:endParaRPr>
          </a:p>
          <a:p>
            <a:pPr marL="0" lvl="0" indent="0" algn="l" rtl="0">
              <a:lnSpc>
                <a:spcPct val="90000"/>
              </a:lnSpc>
              <a:spcBef>
                <a:spcPts val="1000"/>
              </a:spcBef>
              <a:spcAft>
                <a:spcPts val="0"/>
              </a:spcAft>
              <a:buClr>
                <a:schemeClr val="lt1"/>
              </a:buClr>
              <a:buSzPts val="2400"/>
              <a:buFont typeface="Arial"/>
              <a:buNone/>
            </a:pPr>
            <a:endParaRPr sz="2400" dirty="0">
              <a:solidFill>
                <a:schemeClr val="bg1"/>
              </a:solidFill>
              <a:latin typeface="Tahoma"/>
              <a:ea typeface="Tahoma"/>
              <a:cs typeface="Tahoma"/>
              <a:sym typeface="Tahoma"/>
            </a:endParaRPr>
          </a:p>
          <a:p>
            <a:pPr marL="0" lvl="0" indent="0" algn="l" rtl="0">
              <a:lnSpc>
                <a:spcPct val="90000"/>
              </a:lnSpc>
              <a:spcBef>
                <a:spcPts val="1000"/>
              </a:spcBef>
              <a:spcAft>
                <a:spcPts val="0"/>
              </a:spcAft>
              <a:buClr>
                <a:schemeClr val="lt1"/>
              </a:buClr>
              <a:buSzPts val="2400"/>
              <a:buFont typeface="Tahoma"/>
              <a:buNone/>
            </a:pPr>
            <a:r>
              <a:rPr lang="en-GB" sz="2400" dirty="0">
                <a:solidFill>
                  <a:schemeClr val="bg1"/>
                </a:solidFill>
                <a:latin typeface="Tahoma"/>
                <a:ea typeface="Tahoma"/>
                <a:cs typeface="Tahoma"/>
                <a:sym typeface="Tahoma"/>
              </a:rPr>
              <a:t>“Even if you are certified and you find yourself in this system, you can’t work. The system is so structured and rigid”</a:t>
            </a:r>
            <a:endParaRPr dirty="0">
              <a:solidFill>
                <a:schemeClr val="bg1"/>
              </a:solidFill>
            </a:endParaRPr>
          </a:p>
          <a:p>
            <a:pPr marL="0" lvl="0" indent="0" algn="l" rtl="0">
              <a:lnSpc>
                <a:spcPct val="90000"/>
              </a:lnSpc>
              <a:spcBef>
                <a:spcPts val="1000"/>
              </a:spcBef>
              <a:spcAft>
                <a:spcPts val="0"/>
              </a:spcAft>
              <a:buClr>
                <a:schemeClr val="lt1"/>
              </a:buClr>
              <a:buSzPts val="2400"/>
              <a:buFont typeface="Arial"/>
              <a:buNone/>
            </a:pPr>
            <a:endParaRPr sz="2400" dirty="0">
              <a:solidFill>
                <a:schemeClr val="bg1"/>
              </a:solidFill>
              <a:latin typeface="Tahoma"/>
              <a:ea typeface="Tahoma"/>
              <a:cs typeface="Tahoma"/>
              <a:sym typeface="Tahoma"/>
            </a:endParaRPr>
          </a:p>
          <a:p>
            <a:pPr marL="0" lvl="0" indent="0" algn="l" rtl="0">
              <a:lnSpc>
                <a:spcPct val="90000"/>
              </a:lnSpc>
              <a:spcBef>
                <a:spcPts val="1000"/>
              </a:spcBef>
              <a:spcAft>
                <a:spcPts val="0"/>
              </a:spcAft>
              <a:buClr>
                <a:schemeClr val="lt1"/>
              </a:buClr>
              <a:buSzPts val="2400"/>
              <a:buFont typeface="Arial"/>
              <a:buNone/>
            </a:pPr>
            <a:endParaRPr sz="2400" dirty="0">
              <a:solidFill>
                <a:schemeClr val="bg1"/>
              </a:solidFill>
            </a:endParaRPr>
          </a:p>
        </p:txBody>
      </p:sp>
      <p:sp>
        <p:nvSpPr>
          <p:cNvPr id="956" name="Google Shape;956;p94"/>
          <p:cNvSpPr txBox="1">
            <a:spLocks noGrp="1"/>
          </p:cNvSpPr>
          <p:nvPr>
            <p:ph type="title" idx="4294967295"/>
          </p:nvPr>
        </p:nvSpPr>
        <p:spPr>
          <a:xfrm>
            <a:off x="0" y="92075"/>
            <a:ext cx="6565900" cy="7016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000"/>
              <a:buFont typeface="Tahoma"/>
              <a:buNone/>
            </a:pPr>
            <a:r>
              <a:rPr lang="en-GB" sz="4000" b="1" dirty="0">
                <a:solidFill>
                  <a:schemeClr val="bg1"/>
                </a:solidFill>
                <a:latin typeface="Tahoma"/>
                <a:ea typeface="Tahoma"/>
                <a:cs typeface="Tahoma"/>
                <a:sym typeface="Tahoma"/>
              </a:rPr>
              <a:t>Varied opinions</a:t>
            </a:r>
            <a:endParaRPr dirty="0">
              <a:solidFill>
                <a:schemeClr val="bg1"/>
              </a:solidFill>
            </a:endParaRPr>
          </a:p>
        </p:txBody>
      </p:sp>
      <p:sp>
        <p:nvSpPr>
          <p:cNvPr id="8" name="Google Shape;955;p94">
            <a:extLst>
              <a:ext uri="{FF2B5EF4-FFF2-40B4-BE49-F238E27FC236}">
                <a16:creationId xmlns:a16="http://schemas.microsoft.com/office/drawing/2014/main" id="{0316C29C-9516-1844-A9D0-9082E0791569}"/>
              </a:ext>
            </a:extLst>
          </p:cNvPr>
          <p:cNvSpPr txBox="1">
            <a:spLocks/>
          </p:cNvSpPr>
          <p:nvPr/>
        </p:nvSpPr>
        <p:spPr>
          <a:xfrm>
            <a:off x="552770" y="4948485"/>
            <a:ext cx="10843542" cy="14074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20040" algn="l" rtl="0">
              <a:lnSpc>
                <a:spcPct val="90000"/>
              </a:lnSpc>
              <a:spcBef>
                <a:spcPts val="500"/>
              </a:spcBef>
              <a:spcAft>
                <a:spcPts val="0"/>
              </a:spcAft>
              <a:buClr>
                <a:srgbClr val="FF610D"/>
              </a:buClr>
              <a:buSzPts val="144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09879" algn="l" rtl="0">
              <a:lnSpc>
                <a:spcPct val="90000"/>
              </a:lnSpc>
              <a:spcBef>
                <a:spcPts val="500"/>
              </a:spcBef>
              <a:spcAft>
                <a:spcPts val="0"/>
              </a:spcAft>
              <a:buClr>
                <a:srgbClr val="FF610D"/>
              </a:buClr>
              <a:buSzPts val="128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spcBef>
                <a:spcPts val="0"/>
              </a:spcBef>
              <a:buClr>
                <a:schemeClr val="lt1"/>
              </a:buClr>
              <a:buFont typeface="Tahoma"/>
              <a:buNone/>
            </a:pPr>
            <a:r>
              <a:rPr lang="en-GB" dirty="0">
                <a:solidFill>
                  <a:schemeClr val="bg1"/>
                </a:solidFill>
                <a:latin typeface="Tahoma"/>
                <a:ea typeface="Tahoma"/>
                <a:cs typeface="Tahoma"/>
                <a:sym typeface="Tahoma"/>
              </a:rPr>
              <a:t>“We have projects in the MTDPs which we are uncertain of the funding availability and we also have ongoing projects initiated from Accra (Politicians) which we don’t have control but are required to monitor. What do you monitor when you don’t have details of the project?”</a:t>
            </a:r>
            <a:endParaRPr lang="en-GB" dirty="0">
              <a:solidFill>
                <a:schemeClr val="bg1"/>
              </a:solidFill>
            </a:endParaRPr>
          </a:p>
        </p:txBody>
      </p:sp>
    </p:spTree>
    <p:extLst>
      <p:ext uri="{BB962C8B-B14F-4D97-AF65-F5344CB8AC3E}">
        <p14:creationId xmlns:p14="http://schemas.microsoft.com/office/powerpoint/2010/main" val="350049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955">
                                            <p:txEl>
                                              <p:pRg st="0" end="0"/>
                                            </p:txEl>
                                          </p:spTgt>
                                        </p:tgtEl>
                                        <p:attrNameLst>
                                          <p:attrName>style.visibility</p:attrName>
                                        </p:attrNameLst>
                                      </p:cBhvr>
                                      <p:to>
                                        <p:strVal val="visible"/>
                                      </p:to>
                                    </p:set>
                                    <p:animEffect transition="in" filter="fade">
                                      <p:cBhvr>
                                        <p:cTn id="7" dur="100"/>
                                        <p:tgtEl>
                                          <p:spTgt spid="955">
                                            <p:txEl>
                                              <p:pRg st="0" end="0"/>
                                            </p:txEl>
                                          </p:spTgt>
                                        </p:tgtEl>
                                      </p:cBhvr>
                                    </p:animEffect>
                                    <p:anim calcmode="lin" valueType="num">
                                      <p:cBhvr>
                                        <p:cTn id="8" dur="400" fill="hold"/>
                                        <p:tgtEl>
                                          <p:spTgt spid="9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955">
                                            <p:txEl>
                                              <p:pRg st="2" end="2"/>
                                            </p:txEl>
                                          </p:spTgt>
                                        </p:tgtEl>
                                        <p:attrNameLst>
                                          <p:attrName>style.visibility</p:attrName>
                                        </p:attrNameLst>
                                      </p:cBhvr>
                                      <p:to>
                                        <p:strVal val="visible"/>
                                      </p:to>
                                    </p:set>
                                    <p:animEffect transition="in" filter="fade">
                                      <p:cBhvr>
                                        <p:cTn id="16" dur="100"/>
                                        <p:tgtEl>
                                          <p:spTgt spid="955">
                                            <p:txEl>
                                              <p:pRg st="2" end="2"/>
                                            </p:txEl>
                                          </p:spTgt>
                                        </p:tgtEl>
                                      </p:cBhvr>
                                    </p:animEffect>
                                    <p:anim calcmode="lin" valueType="num">
                                      <p:cBhvr>
                                        <p:cTn id="17" dur="400" fill="hold"/>
                                        <p:tgtEl>
                                          <p:spTgt spid="955">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955">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953">
                                            <p:txEl>
                                              <p:pRg st="0" end="0"/>
                                            </p:txEl>
                                          </p:spTgt>
                                        </p:tgtEl>
                                        <p:attrNameLst>
                                          <p:attrName>style.visibility</p:attrName>
                                        </p:attrNameLst>
                                      </p:cBhvr>
                                      <p:to>
                                        <p:strVal val="visible"/>
                                      </p:to>
                                    </p:set>
                                    <p:animEffect transition="in" filter="fade">
                                      <p:cBhvr>
                                        <p:cTn id="25" dur="100"/>
                                        <p:tgtEl>
                                          <p:spTgt spid="953">
                                            <p:txEl>
                                              <p:pRg st="0" end="0"/>
                                            </p:txEl>
                                          </p:spTgt>
                                        </p:tgtEl>
                                      </p:cBhvr>
                                    </p:animEffect>
                                    <p:anim calcmode="lin" valueType="num">
                                      <p:cBhvr>
                                        <p:cTn id="26" dur="400" fill="hold"/>
                                        <p:tgtEl>
                                          <p:spTgt spid="953">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953">
                                            <p:txEl>
                                              <p:pRg st="0" end="0"/>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95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95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953">
                                            <p:txEl>
                                              <p:pRg st="2" end="2"/>
                                            </p:txEl>
                                          </p:spTgt>
                                        </p:tgtEl>
                                        <p:attrNameLst>
                                          <p:attrName>style.visibility</p:attrName>
                                        </p:attrNameLst>
                                      </p:cBhvr>
                                      <p:to>
                                        <p:strVal val="visible"/>
                                      </p:to>
                                    </p:set>
                                    <p:animEffect transition="in" filter="fade">
                                      <p:cBhvr>
                                        <p:cTn id="34" dur="100"/>
                                        <p:tgtEl>
                                          <p:spTgt spid="953">
                                            <p:txEl>
                                              <p:pRg st="2" end="2"/>
                                            </p:txEl>
                                          </p:spTgt>
                                        </p:tgtEl>
                                      </p:cBhvr>
                                    </p:animEffect>
                                    <p:anim calcmode="lin" valueType="num">
                                      <p:cBhvr>
                                        <p:cTn id="35" dur="400" fill="hold"/>
                                        <p:tgtEl>
                                          <p:spTgt spid="953">
                                            <p:txEl>
                                              <p:pRg st="2" end="2"/>
                                            </p:txEl>
                                          </p:spTgt>
                                        </p:tgtEl>
                                        <p:attrNameLst>
                                          <p:attrName>ppt_x</p:attrName>
                                        </p:attrNameLst>
                                      </p:cBhvr>
                                      <p:tavLst>
                                        <p:tav tm="0">
                                          <p:val>
                                            <p:strVal val="#ppt_x"/>
                                          </p:val>
                                        </p:tav>
                                        <p:tav tm="100000">
                                          <p:val>
                                            <p:strVal val="#ppt_x"/>
                                          </p:val>
                                        </p:tav>
                                      </p:tavLst>
                                    </p:anim>
                                    <p:anim calcmode="lin" valueType="num">
                                      <p:cBhvr>
                                        <p:cTn id="36" dur="400" fill="hold"/>
                                        <p:tgtEl>
                                          <p:spTgt spid="953">
                                            <p:txEl>
                                              <p:pRg st="2" end="2"/>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95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95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
                                        <p:tgtEl>
                                          <p:spTgt spid="8"/>
                                        </p:tgtEl>
                                      </p:cBhvr>
                                    </p:animEffect>
                                    <p:anim calcmode="lin" valueType="num">
                                      <p:cBhvr>
                                        <p:cTn id="44" dur="400" fill="hold"/>
                                        <p:tgtEl>
                                          <p:spTgt spid="8"/>
                                        </p:tgtEl>
                                        <p:attrNameLst>
                                          <p:attrName>ppt_x</p:attrName>
                                        </p:attrNameLst>
                                      </p:cBhvr>
                                      <p:tavLst>
                                        <p:tav tm="0">
                                          <p:val>
                                            <p:strVal val="#ppt_x"/>
                                          </p:val>
                                        </p:tav>
                                        <p:tav tm="100000">
                                          <p:val>
                                            <p:strVal val="#ppt_x"/>
                                          </p:val>
                                        </p:tav>
                                      </p:tavLst>
                                    </p:anim>
                                    <p:anim calcmode="lin" valueType="num">
                                      <p:cBhvr>
                                        <p:cTn id="45" dur="400" fill="hold"/>
                                        <p:tgtEl>
                                          <p:spTgt spid="8"/>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 grpId="0" build="p"/>
      <p:bldP spid="955" grpId="0" build="p"/>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100"/>
          <p:cNvSpPr txBox="1">
            <a:spLocks noGrp="1"/>
          </p:cNvSpPr>
          <p:nvPr>
            <p:ph type="title"/>
          </p:nvPr>
        </p:nvSpPr>
        <p:spPr>
          <a:xfrm>
            <a:off x="143911" y="93437"/>
            <a:ext cx="4687972" cy="702305"/>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FF3399"/>
              </a:buClr>
              <a:buSzPts val="4000"/>
              <a:buFont typeface="Tahoma"/>
              <a:buNone/>
            </a:pPr>
            <a:r>
              <a:rPr lang="en-GB" sz="4000" b="1" dirty="0">
                <a:solidFill>
                  <a:srgbClr val="FF3399"/>
                </a:solidFill>
                <a:latin typeface="Tahoma"/>
                <a:ea typeface="Tahoma"/>
                <a:cs typeface="Tahoma"/>
                <a:sym typeface="Tahoma"/>
              </a:rPr>
              <a:t>Going forward….</a:t>
            </a:r>
            <a:endParaRPr dirty="0"/>
          </a:p>
        </p:txBody>
      </p:sp>
      <p:sp>
        <p:nvSpPr>
          <p:cNvPr id="998" name="Google Shape;998;p100"/>
          <p:cNvSpPr txBox="1">
            <a:spLocks noGrp="1"/>
          </p:cNvSpPr>
          <p:nvPr>
            <p:ph type="body" idx="1"/>
          </p:nvPr>
        </p:nvSpPr>
        <p:spPr>
          <a:xfrm>
            <a:off x="4012935" y="3953804"/>
            <a:ext cx="3646613" cy="2156692"/>
          </a:xfrm>
          <a:prstGeom prst="rect">
            <a:avLst/>
          </a:prstGeom>
          <a:solidFill>
            <a:schemeClr val="accent4">
              <a:lumMod val="60000"/>
              <a:lumOff val="40000"/>
            </a:schemeClr>
          </a:solid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Tahoma"/>
              <a:buNone/>
            </a:pPr>
            <a:r>
              <a:rPr lang="en-GB" sz="2000" b="1" dirty="0">
                <a:solidFill>
                  <a:schemeClr val="dk1"/>
                </a:solidFill>
                <a:latin typeface="+mj-lt"/>
                <a:ea typeface="Tahoma"/>
                <a:cs typeface="Tahoma"/>
                <a:sym typeface="Tahoma"/>
              </a:rPr>
              <a:t>Ghana </a:t>
            </a:r>
            <a:r>
              <a:rPr lang="en-GB" sz="2000" b="1" dirty="0">
                <a:latin typeface="+mj-lt"/>
                <a:ea typeface="Tahoma"/>
                <a:cs typeface="Tahoma"/>
                <a:sym typeface="Tahoma"/>
              </a:rPr>
              <a:t>n</a:t>
            </a:r>
            <a:r>
              <a:rPr lang="en-GB" sz="2000" b="1" dirty="0">
                <a:solidFill>
                  <a:schemeClr val="dk1"/>
                </a:solidFill>
                <a:latin typeface="+mj-lt"/>
                <a:ea typeface="Tahoma"/>
                <a:cs typeface="Tahoma"/>
                <a:sym typeface="Tahoma"/>
              </a:rPr>
              <a:t>eeds a </a:t>
            </a:r>
            <a:r>
              <a:rPr lang="en-GB" sz="2000" b="1" dirty="0">
                <a:latin typeface="+mj-lt"/>
                <a:ea typeface="Tahoma"/>
                <a:cs typeface="Tahoma"/>
                <a:sym typeface="Tahoma"/>
              </a:rPr>
              <a:t>national development framework that’s spells out l</a:t>
            </a:r>
            <a:r>
              <a:rPr lang="en-GB" sz="2000" b="1" dirty="0">
                <a:solidFill>
                  <a:schemeClr val="dk1"/>
                </a:solidFill>
                <a:latin typeface="+mj-lt"/>
                <a:ea typeface="Tahoma"/>
                <a:cs typeface="Tahoma"/>
                <a:sym typeface="Tahoma"/>
              </a:rPr>
              <a:t>arge scale capital-intensive projects where political manifestoes will only present the </a:t>
            </a:r>
            <a:r>
              <a:rPr lang="en-GB" sz="2000" b="1" dirty="0">
                <a:solidFill>
                  <a:srgbClr val="FF0000"/>
                </a:solidFill>
                <a:latin typeface="+mj-lt"/>
                <a:ea typeface="Arial Black"/>
                <a:cs typeface="Arial Black"/>
                <a:sym typeface="Arial Black"/>
              </a:rPr>
              <a:t>HOW</a:t>
            </a:r>
            <a:r>
              <a:rPr lang="en-GB" sz="2000" b="1" dirty="0">
                <a:solidFill>
                  <a:schemeClr val="dk1"/>
                </a:solidFill>
                <a:latin typeface="+mj-lt"/>
                <a:ea typeface="Tahoma"/>
                <a:cs typeface="Tahoma"/>
                <a:sym typeface="Tahoma"/>
              </a:rPr>
              <a:t> and </a:t>
            </a:r>
            <a:r>
              <a:rPr lang="en-GB" sz="2000" b="1" dirty="0">
                <a:solidFill>
                  <a:srgbClr val="FF0000"/>
                </a:solidFill>
                <a:latin typeface="+mj-lt"/>
                <a:ea typeface="Arial Black"/>
                <a:cs typeface="Arial Black"/>
                <a:sym typeface="Arial Black"/>
              </a:rPr>
              <a:t>WHEN</a:t>
            </a:r>
            <a:r>
              <a:rPr lang="en-GB" sz="2000" b="1" dirty="0">
                <a:solidFill>
                  <a:schemeClr val="dk1"/>
                </a:solidFill>
                <a:latin typeface="+mj-lt"/>
                <a:ea typeface="Tahoma"/>
                <a:cs typeface="Tahoma"/>
                <a:sym typeface="Tahoma"/>
              </a:rPr>
              <a:t> and not the </a:t>
            </a:r>
            <a:r>
              <a:rPr lang="en-GB" sz="2000" b="1" dirty="0">
                <a:solidFill>
                  <a:srgbClr val="FF0000"/>
                </a:solidFill>
                <a:latin typeface="+mj-lt"/>
                <a:ea typeface="Arial Black"/>
                <a:cs typeface="Arial Black"/>
                <a:sym typeface="Arial Black"/>
              </a:rPr>
              <a:t>WHAT</a:t>
            </a:r>
            <a:r>
              <a:rPr lang="en-GB" sz="2000" b="1" dirty="0">
                <a:solidFill>
                  <a:srgbClr val="FF0000"/>
                </a:solidFill>
                <a:latin typeface="+mj-lt"/>
                <a:ea typeface="Tahoma"/>
                <a:cs typeface="Tahoma"/>
                <a:sym typeface="Tahoma"/>
              </a:rPr>
              <a:t>.</a:t>
            </a:r>
            <a:endParaRPr sz="2000" b="1" dirty="0">
              <a:solidFill>
                <a:srgbClr val="FF0000"/>
              </a:solidFill>
              <a:latin typeface="+mj-lt"/>
            </a:endParaRPr>
          </a:p>
          <a:p>
            <a:pPr marL="342900" lvl="0" indent="-190500" algn="l" rtl="0">
              <a:lnSpc>
                <a:spcPct val="90000"/>
              </a:lnSpc>
              <a:spcBef>
                <a:spcPts val="1000"/>
              </a:spcBef>
              <a:spcAft>
                <a:spcPts val="0"/>
              </a:spcAft>
              <a:buClr>
                <a:schemeClr val="dk1"/>
              </a:buClr>
              <a:buSzPts val="2400"/>
              <a:buFont typeface="Arial"/>
              <a:buNone/>
            </a:pPr>
            <a:endParaRPr sz="2000" b="1" dirty="0">
              <a:solidFill>
                <a:schemeClr val="dk1"/>
              </a:solidFill>
              <a:latin typeface="+mj-lt"/>
              <a:ea typeface="Tahoma"/>
              <a:cs typeface="Tahoma"/>
              <a:sym typeface="Tahoma"/>
            </a:endParaRPr>
          </a:p>
          <a:p>
            <a:pPr marL="342900" lvl="0" indent="-190500" algn="l" rtl="0">
              <a:lnSpc>
                <a:spcPct val="90000"/>
              </a:lnSpc>
              <a:spcBef>
                <a:spcPts val="1000"/>
              </a:spcBef>
              <a:spcAft>
                <a:spcPts val="0"/>
              </a:spcAft>
              <a:buClr>
                <a:schemeClr val="dk1"/>
              </a:buClr>
              <a:buSzPts val="2400"/>
              <a:buFont typeface="Arial"/>
              <a:buNone/>
            </a:pPr>
            <a:endParaRPr sz="2000" b="1" dirty="0">
              <a:solidFill>
                <a:schemeClr val="dk1"/>
              </a:solidFill>
              <a:latin typeface="+mj-lt"/>
              <a:ea typeface="Tahoma"/>
              <a:cs typeface="Tahoma"/>
              <a:sym typeface="Tahoma"/>
            </a:endParaRPr>
          </a:p>
          <a:p>
            <a:pPr marL="0" lvl="0" indent="152400" algn="l" rtl="0">
              <a:lnSpc>
                <a:spcPct val="100000"/>
              </a:lnSpc>
              <a:spcBef>
                <a:spcPts val="1000"/>
              </a:spcBef>
              <a:spcAft>
                <a:spcPts val="0"/>
              </a:spcAft>
              <a:buClr>
                <a:schemeClr val="dk1"/>
              </a:buClr>
              <a:buSzPts val="2400"/>
              <a:buFont typeface="Noto Sans Symbols"/>
              <a:buNone/>
            </a:pPr>
            <a:endParaRPr sz="2000" b="1" dirty="0">
              <a:solidFill>
                <a:schemeClr val="dk1"/>
              </a:solidFill>
              <a:latin typeface="+mj-lt"/>
              <a:ea typeface="Tahoma"/>
              <a:cs typeface="Tahoma"/>
              <a:sym typeface="Tahoma"/>
            </a:endParaRPr>
          </a:p>
          <a:p>
            <a:pPr marL="0" lvl="0" indent="152400" algn="l" rtl="0">
              <a:lnSpc>
                <a:spcPct val="100000"/>
              </a:lnSpc>
              <a:spcBef>
                <a:spcPts val="1000"/>
              </a:spcBef>
              <a:spcAft>
                <a:spcPts val="0"/>
              </a:spcAft>
              <a:buClr>
                <a:schemeClr val="dk1"/>
              </a:buClr>
              <a:buSzPts val="2400"/>
              <a:buFont typeface="Noto Sans Symbols"/>
              <a:buNone/>
            </a:pPr>
            <a:endParaRPr sz="2000" b="1" dirty="0">
              <a:latin typeface="+mj-lt"/>
              <a:ea typeface="Tahoma"/>
              <a:cs typeface="Tahoma"/>
              <a:sym typeface="Tahoma"/>
            </a:endParaRPr>
          </a:p>
          <a:p>
            <a:pPr marL="0" lvl="0" indent="152400" algn="l" rtl="0">
              <a:lnSpc>
                <a:spcPct val="100000"/>
              </a:lnSpc>
              <a:spcBef>
                <a:spcPts val="1000"/>
              </a:spcBef>
              <a:spcAft>
                <a:spcPts val="0"/>
              </a:spcAft>
              <a:buClr>
                <a:schemeClr val="dk1"/>
              </a:buClr>
              <a:buSzPts val="2400"/>
              <a:buFont typeface="Noto Sans Symbols"/>
              <a:buNone/>
            </a:pPr>
            <a:endParaRPr sz="2000" b="1" dirty="0">
              <a:solidFill>
                <a:srgbClr val="37424A"/>
              </a:solidFill>
              <a:latin typeface="+mj-lt"/>
              <a:ea typeface="Tahoma"/>
              <a:cs typeface="Tahoma"/>
              <a:sym typeface="Tahoma"/>
            </a:endParaRPr>
          </a:p>
          <a:p>
            <a:pPr marL="0" lvl="0" indent="152400" algn="l" rtl="0">
              <a:lnSpc>
                <a:spcPct val="100000"/>
              </a:lnSpc>
              <a:spcBef>
                <a:spcPts val="1000"/>
              </a:spcBef>
              <a:spcAft>
                <a:spcPts val="0"/>
              </a:spcAft>
              <a:buClr>
                <a:schemeClr val="dk1"/>
              </a:buClr>
              <a:buSzPts val="2400"/>
              <a:buFont typeface="Noto Sans Symbols"/>
              <a:buNone/>
            </a:pPr>
            <a:endParaRPr sz="2000" b="1" dirty="0">
              <a:solidFill>
                <a:schemeClr val="dk1"/>
              </a:solidFill>
              <a:latin typeface="+mj-lt"/>
              <a:ea typeface="Tahoma"/>
              <a:cs typeface="Tahoma"/>
              <a:sym typeface="Tahoma"/>
            </a:endParaRPr>
          </a:p>
        </p:txBody>
      </p:sp>
      <p:sp>
        <p:nvSpPr>
          <p:cNvPr id="999" name="Google Shape;999;p100"/>
          <p:cNvSpPr txBox="1"/>
          <p:nvPr/>
        </p:nvSpPr>
        <p:spPr>
          <a:xfrm>
            <a:off x="8012657" y="3895552"/>
            <a:ext cx="3646614" cy="2214944"/>
          </a:xfrm>
          <a:prstGeom prst="rect">
            <a:avLst/>
          </a:prstGeom>
          <a:solidFill>
            <a:srgbClr val="92D050"/>
          </a:solid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chemeClr val="accent1"/>
              </a:buClr>
              <a:buSzPts val="2400"/>
              <a:buFont typeface="Twentieth Century"/>
              <a:buNone/>
            </a:pPr>
            <a:r>
              <a:rPr lang="en-GB" sz="2000" b="1" dirty="0">
                <a:solidFill>
                  <a:schemeClr val="dk1"/>
                </a:solidFill>
                <a:latin typeface="+mj-lt"/>
                <a:ea typeface="Tahoma"/>
                <a:cs typeface="Tahoma"/>
                <a:sym typeface="Tahoma"/>
              </a:rPr>
              <a:t>Govt needs to engage professional management bodies like PMI to provide professional PM training and certification, advice before, during, and after the taxed-payers project</a:t>
            </a:r>
            <a:r>
              <a:rPr lang="en-GB" sz="2000" b="1" dirty="0">
                <a:latin typeface="+mj-lt"/>
                <a:ea typeface="Tahoma"/>
              </a:rPr>
              <a:t>.</a:t>
            </a:r>
            <a:endParaRPr sz="2000" b="1" dirty="0">
              <a:solidFill>
                <a:schemeClr val="dk1"/>
              </a:solidFill>
              <a:latin typeface="+mj-lt"/>
              <a:ea typeface="Tahoma"/>
              <a:cs typeface="Tahoma"/>
              <a:sym typeface="Tahoma"/>
            </a:endParaRPr>
          </a:p>
          <a:p>
            <a:pPr marL="91440" marR="0" lvl="0" indent="60960" algn="l" rtl="0">
              <a:lnSpc>
                <a:spcPct val="100000"/>
              </a:lnSpc>
              <a:spcBef>
                <a:spcPts val="1400"/>
              </a:spcBef>
              <a:spcAft>
                <a:spcPts val="0"/>
              </a:spcAft>
              <a:buClr>
                <a:schemeClr val="accent1"/>
              </a:buClr>
              <a:buSzPts val="2400"/>
              <a:buFont typeface="Noto Sans Symbols"/>
              <a:buNone/>
            </a:pPr>
            <a:endParaRPr sz="2000" b="1" dirty="0">
              <a:solidFill>
                <a:schemeClr val="dk1"/>
              </a:solidFill>
              <a:latin typeface="+mj-lt"/>
              <a:ea typeface="Tahoma"/>
              <a:cs typeface="Tahoma"/>
              <a:sym typeface="Tahoma"/>
            </a:endParaRPr>
          </a:p>
          <a:p>
            <a:pPr marL="91440" marR="0" lvl="0" indent="60960" algn="l" rtl="0">
              <a:lnSpc>
                <a:spcPct val="100000"/>
              </a:lnSpc>
              <a:spcBef>
                <a:spcPts val="1400"/>
              </a:spcBef>
              <a:spcAft>
                <a:spcPts val="0"/>
              </a:spcAft>
              <a:buClr>
                <a:schemeClr val="accent1"/>
              </a:buClr>
              <a:buSzPts val="2400"/>
              <a:buFont typeface="Noto Sans Symbols"/>
              <a:buNone/>
            </a:pPr>
            <a:endParaRPr sz="2000" b="1" dirty="0">
              <a:solidFill>
                <a:schemeClr val="dk1"/>
              </a:solidFill>
              <a:latin typeface="+mj-lt"/>
              <a:ea typeface="Tahoma"/>
              <a:cs typeface="Tahoma"/>
              <a:sym typeface="Tahoma"/>
            </a:endParaRPr>
          </a:p>
          <a:p>
            <a:pPr marL="91440" marR="0" lvl="0" indent="60960" algn="l" rtl="0">
              <a:lnSpc>
                <a:spcPct val="100000"/>
              </a:lnSpc>
              <a:spcBef>
                <a:spcPts val="1400"/>
              </a:spcBef>
              <a:spcAft>
                <a:spcPts val="0"/>
              </a:spcAft>
              <a:buClr>
                <a:schemeClr val="accent1"/>
              </a:buClr>
              <a:buSzPts val="2400"/>
              <a:buFont typeface="Noto Sans Symbols"/>
              <a:buNone/>
            </a:pPr>
            <a:endParaRPr sz="2000" b="1" dirty="0">
              <a:solidFill>
                <a:srgbClr val="37424A"/>
              </a:solidFill>
              <a:latin typeface="+mj-lt"/>
              <a:ea typeface="Tahoma"/>
              <a:cs typeface="Tahoma"/>
              <a:sym typeface="Tahoma"/>
            </a:endParaRPr>
          </a:p>
          <a:p>
            <a:pPr marL="91440" marR="0" lvl="0" indent="60960" algn="l" rtl="0">
              <a:lnSpc>
                <a:spcPct val="100000"/>
              </a:lnSpc>
              <a:spcBef>
                <a:spcPts val="1400"/>
              </a:spcBef>
              <a:spcAft>
                <a:spcPts val="0"/>
              </a:spcAft>
              <a:buClr>
                <a:schemeClr val="accent1"/>
              </a:buClr>
              <a:buSzPts val="2400"/>
              <a:buFont typeface="Noto Sans Symbols"/>
              <a:buNone/>
            </a:pPr>
            <a:endParaRPr sz="2000" b="1" dirty="0">
              <a:solidFill>
                <a:schemeClr val="dk1"/>
              </a:solidFill>
              <a:latin typeface="+mj-lt"/>
              <a:ea typeface="Tahoma"/>
              <a:cs typeface="Tahoma"/>
              <a:sym typeface="Tahoma"/>
            </a:endParaRPr>
          </a:p>
        </p:txBody>
      </p:sp>
      <p:sp>
        <p:nvSpPr>
          <p:cNvPr id="1004" name="Google Shape;1004;p100"/>
          <p:cNvSpPr txBox="1">
            <a:spLocks noGrp="1"/>
          </p:cNvSpPr>
          <p:nvPr>
            <p:ph type="ftr" idx="11"/>
          </p:nvPr>
        </p:nvSpPr>
        <p:spPr>
          <a:xfrm>
            <a:off x="1456660" y="6523071"/>
            <a:ext cx="7490489" cy="228601"/>
          </a:xfrm>
          <a:prstGeom prst="rect">
            <a:avLst/>
          </a:prstGeom>
          <a:noFill/>
          <a:ln>
            <a:noFill/>
          </a:ln>
        </p:spPr>
        <p:txBody>
          <a:bodyPr spcFirstLastPara="1" wrap="square" lIns="0" tIns="0" rIns="0" bIns="0" anchor="b" anchorCtr="0">
            <a:noAutofit/>
          </a:bodyPr>
          <a:lstStyle/>
          <a:p>
            <a:r>
              <a:rPr lang="en-GB" sz="800" b="1">
                <a:latin typeface="Arial Black"/>
                <a:ea typeface="Arial Black"/>
                <a:cs typeface="Arial Black"/>
                <a:sym typeface="Arial Black"/>
              </a:rPr>
              <a:t>Presented by EZ Banye, PMP, PMI-ACP</a:t>
            </a:r>
            <a:endParaRPr/>
          </a:p>
        </p:txBody>
      </p:sp>
      <p:sp>
        <p:nvSpPr>
          <p:cNvPr id="2" name="Date Placeholder 1">
            <a:extLst>
              <a:ext uri="{FF2B5EF4-FFF2-40B4-BE49-F238E27FC236}">
                <a16:creationId xmlns:a16="http://schemas.microsoft.com/office/drawing/2014/main" id="{E1D001B5-172D-C349-B731-0FDA2F760BCD}"/>
              </a:ext>
            </a:extLst>
          </p:cNvPr>
          <p:cNvSpPr>
            <a:spLocks noGrp="1"/>
          </p:cNvSpPr>
          <p:nvPr>
            <p:ph type="dt" idx="10"/>
          </p:nvPr>
        </p:nvSpPr>
        <p:spPr/>
        <p:txBody>
          <a:bodyPr/>
          <a:lstStyle/>
          <a:p>
            <a:r>
              <a:rPr lang="en-US"/>
              <a:t>25/07/2024</a:t>
            </a:r>
          </a:p>
        </p:txBody>
      </p:sp>
      <p:sp>
        <p:nvSpPr>
          <p:cNvPr id="11" name="Google Shape;999;p100">
            <a:extLst>
              <a:ext uri="{FF2B5EF4-FFF2-40B4-BE49-F238E27FC236}">
                <a16:creationId xmlns:a16="http://schemas.microsoft.com/office/drawing/2014/main" id="{81A4A1A2-FA28-2242-848C-C43E936EAC94}"/>
              </a:ext>
            </a:extLst>
          </p:cNvPr>
          <p:cNvSpPr txBox="1"/>
          <p:nvPr/>
        </p:nvSpPr>
        <p:spPr>
          <a:xfrm>
            <a:off x="65266" y="3960613"/>
            <a:ext cx="3646614" cy="2149883"/>
          </a:xfrm>
          <a:prstGeom prst="rect">
            <a:avLst/>
          </a:prstGeom>
          <a:solidFill>
            <a:schemeClr val="accent3">
              <a:lumMod val="75000"/>
            </a:schemeClr>
          </a:solid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chemeClr val="accent1"/>
              </a:buClr>
              <a:buSzPts val="2400"/>
              <a:buFont typeface="Twentieth Century"/>
              <a:buNone/>
            </a:pPr>
            <a:r>
              <a:rPr lang="en-GB" sz="2400" b="1" dirty="0">
                <a:solidFill>
                  <a:schemeClr val="dk1"/>
                </a:solidFill>
                <a:latin typeface="+mj-lt"/>
                <a:ea typeface="Tahoma"/>
                <a:cs typeface="Tahoma"/>
                <a:sym typeface="Tahoma"/>
              </a:rPr>
              <a:t>Develop collaboration with the mandatory bodies like OHLG, ILGS, NDPC, MLGRD and RCCs to introduce PM MTTs.</a:t>
            </a:r>
            <a:endParaRPr sz="2400" b="1" dirty="0">
              <a:solidFill>
                <a:schemeClr val="dk1"/>
              </a:solidFill>
              <a:latin typeface="+mj-lt"/>
              <a:ea typeface="Tahoma"/>
              <a:cs typeface="Tahoma"/>
              <a:sym typeface="Tahoma"/>
            </a:endParaRPr>
          </a:p>
          <a:p>
            <a:pPr marL="91440" marR="0" lvl="0" indent="60960" algn="l" rtl="0">
              <a:lnSpc>
                <a:spcPct val="100000"/>
              </a:lnSpc>
              <a:spcBef>
                <a:spcPts val="1400"/>
              </a:spcBef>
              <a:spcAft>
                <a:spcPts val="0"/>
              </a:spcAft>
              <a:buClr>
                <a:schemeClr val="accent1"/>
              </a:buClr>
              <a:buSzPts val="2400"/>
              <a:buFont typeface="Noto Sans Symbols"/>
              <a:buNone/>
            </a:pPr>
            <a:endParaRPr sz="2400" b="1" dirty="0">
              <a:solidFill>
                <a:srgbClr val="37424A"/>
              </a:solidFill>
              <a:latin typeface="+mj-lt"/>
              <a:ea typeface="Tahoma"/>
              <a:cs typeface="Tahoma"/>
              <a:sym typeface="Tahoma"/>
            </a:endParaRPr>
          </a:p>
          <a:p>
            <a:pPr marL="91440" marR="0" lvl="0" indent="60960" algn="l" rtl="0">
              <a:lnSpc>
                <a:spcPct val="100000"/>
              </a:lnSpc>
              <a:spcBef>
                <a:spcPts val="1400"/>
              </a:spcBef>
              <a:spcAft>
                <a:spcPts val="0"/>
              </a:spcAft>
              <a:buClr>
                <a:schemeClr val="accent1"/>
              </a:buClr>
              <a:buSzPts val="2400"/>
              <a:buFont typeface="Noto Sans Symbols"/>
              <a:buNone/>
            </a:pPr>
            <a:endParaRPr sz="2400" b="1" dirty="0">
              <a:solidFill>
                <a:schemeClr val="dk1"/>
              </a:solidFill>
              <a:latin typeface="+mj-lt"/>
              <a:ea typeface="Tahoma"/>
              <a:cs typeface="Tahoma"/>
              <a:sym typeface="Tahoma"/>
            </a:endParaRPr>
          </a:p>
        </p:txBody>
      </p:sp>
      <p:sp>
        <p:nvSpPr>
          <p:cNvPr id="12" name="TextBox 11">
            <a:extLst>
              <a:ext uri="{FF2B5EF4-FFF2-40B4-BE49-F238E27FC236}">
                <a16:creationId xmlns:a16="http://schemas.microsoft.com/office/drawing/2014/main" id="{BF9E769E-E3BA-6B4D-AAEC-F298C4D03EB1}"/>
              </a:ext>
            </a:extLst>
          </p:cNvPr>
          <p:cNvSpPr txBox="1"/>
          <p:nvPr/>
        </p:nvSpPr>
        <p:spPr>
          <a:xfrm>
            <a:off x="221381" y="1303758"/>
            <a:ext cx="4031887" cy="1815882"/>
          </a:xfrm>
          <a:prstGeom prst="rect">
            <a:avLst/>
          </a:prstGeom>
          <a:noFill/>
        </p:spPr>
        <p:txBody>
          <a:bodyPr wrap="square">
            <a:spAutoFit/>
          </a:bodyPr>
          <a:lstStyle/>
          <a:p>
            <a:pPr algn="just"/>
            <a:r>
              <a:rPr lang="en-GB" sz="1600" b="1" dirty="0">
                <a:solidFill>
                  <a:srgbClr val="FF0000"/>
                </a:solidFill>
                <a:effectLst/>
                <a:latin typeface="+mj-lt"/>
                <a:ea typeface="Times New Roman" panose="02020603050405020304" pitchFamily="18" charset="0"/>
                <a:cs typeface="Times New Roman" panose="02020603050405020304" pitchFamily="18" charset="0"/>
              </a:rPr>
              <a:t>Despite limitations, it contributes valuable insights into the root causes of project failures at the district level, underscoring the need for enhancing project management competencies to foster sustainable development outcomes at the decentralized level.</a:t>
            </a:r>
            <a:endParaRPr lang="en-GH" b="1" dirty="0">
              <a:solidFill>
                <a:srgbClr val="FF0000"/>
              </a:solidFill>
              <a:effectLst/>
              <a:latin typeface="+mj-lt"/>
              <a:ea typeface="Times New Roman" panose="02020603050405020304" pitchFamily="18" charset="0"/>
              <a:cs typeface="Times New Roman" panose="02020603050405020304" pitchFamily="18" charset="0"/>
            </a:endParaRPr>
          </a:p>
        </p:txBody>
      </p:sp>
      <p:sp>
        <p:nvSpPr>
          <p:cNvPr id="13" name="Google Shape;984;p98">
            <a:extLst>
              <a:ext uri="{FF2B5EF4-FFF2-40B4-BE49-F238E27FC236}">
                <a16:creationId xmlns:a16="http://schemas.microsoft.com/office/drawing/2014/main" id="{E371752F-1455-204D-8393-583285FABF9C}"/>
              </a:ext>
            </a:extLst>
          </p:cNvPr>
          <p:cNvSpPr txBox="1">
            <a:spLocks/>
          </p:cNvSpPr>
          <p:nvPr/>
        </p:nvSpPr>
        <p:spPr>
          <a:xfrm>
            <a:off x="5192281" y="747504"/>
            <a:ext cx="6466990" cy="24578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914400" marR="0" lvl="1" indent="-297180" algn="l" rtl="0">
              <a:lnSpc>
                <a:spcPct val="90000"/>
              </a:lnSpc>
              <a:spcBef>
                <a:spcPts val="500"/>
              </a:spcBef>
              <a:spcAft>
                <a:spcPts val="0"/>
              </a:spcAft>
              <a:buClr>
                <a:srgbClr val="FF610D"/>
              </a:buClr>
              <a:buSzPts val="108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20039" algn="l" rtl="0">
              <a:lnSpc>
                <a:spcPct val="90000"/>
              </a:lnSpc>
              <a:spcBef>
                <a:spcPts val="500"/>
              </a:spcBef>
              <a:spcAft>
                <a:spcPts val="0"/>
              </a:spcAft>
              <a:buClr>
                <a:srgbClr val="FF610D"/>
              </a:buClr>
              <a:buSzPts val="144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SzPts val="2400"/>
            </a:pPr>
            <a:r>
              <a:rPr lang="en-GB" sz="3000" b="1" dirty="0">
                <a:latin typeface="+mj-lt"/>
                <a:ea typeface="Times New Roman"/>
                <a:cs typeface="Arial Black"/>
                <a:sym typeface="Arial Black"/>
              </a:rPr>
              <a:t>S</a:t>
            </a:r>
            <a:r>
              <a:rPr lang="en-GB" sz="3000" b="1" dirty="0">
                <a:latin typeface="+mj-lt"/>
                <a:ea typeface="Times New Roman"/>
                <a:cs typeface="Times New Roman"/>
                <a:sym typeface="Times New Roman"/>
              </a:rPr>
              <a:t>trategic collaboration between the PMI Ghana Chapter and DPCUs to bolster capacity-building initiatives aimed at certification and practical application of project management</a:t>
            </a:r>
            <a:endParaRPr lang="en-GB" sz="3000" b="1" dirty="0">
              <a:latin typeface="+mj-lt"/>
              <a:ea typeface="Arial Black"/>
              <a:cs typeface="Arial Black"/>
              <a:sym typeface="Arial Black"/>
            </a:endParaRPr>
          </a:p>
          <a:p>
            <a:pPr marL="0" indent="127000">
              <a:lnSpc>
                <a:spcPct val="100000"/>
              </a:lnSpc>
              <a:spcBef>
                <a:spcPts val="0"/>
              </a:spcBef>
              <a:buSzPts val="2000"/>
              <a:buFont typeface="Noto Sans Symbols"/>
              <a:buNone/>
            </a:pPr>
            <a:endParaRPr lang="en-GB" sz="3000" b="1" dirty="0">
              <a:latin typeface="+mj-lt"/>
              <a:ea typeface="Arial Black"/>
              <a:cs typeface="Arial Black"/>
              <a:sym typeface="Arial Black"/>
            </a:endParaRPr>
          </a:p>
          <a:p>
            <a:pPr marL="0" indent="127000">
              <a:lnSpc>
                <a:spcPct val="100000"/>
              </a:lnSpc>
              <a:spcBef>
                <a:spcPts val="0"/>
              </a:spcBef>
              <a:buSzPts val="2000"/>
              <a:buFont typeface="Noto Sans Symbols"/>
              <a:buNone/>
            </a:pPr>
            <a:endParaRPr lang="en-GB" sz="3000" b="1" dirty="0">
              <a:solidFill>
                <a:srgbClr val="37424A"/>
              </a:solidFill>
              <a:latin typeface="+mj-lt"/>
              <a:ea typeface="Arial Black"/>
              <a:cs typeface="Arial Black"/>
              <a:sym typeface="Arial Black"/>
            </a:endParaRPr>
          </a:p>
          <a:p>
            <a:pPr marL="0" indent="127000">
              <a:lnSpc>
                <a:spcPct val="100000"/>
              </a:lnSpc>
              <a:spcBef>
                <a:spcPts val="0"/>
              </a:spcBef>
              <a:buSzPts val="2000"/>
              <a:buFont typeface="Noto Sans Symbols"/>
              <a:buNone/>
            </a:pPr>
            <a:endParaRPr lang="en-GB" sz="3000" b="1" dirty="0">
              <a:latin typeface="+mj-lt"/>
              <a:ea typeface="Arial Black"/>
              <a:cs typeface="Arial Black"/>
              <a:sym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Scale>
                                      <p:cBhvr>
                                        <p:cTn id="1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
                                        </p:tgtEl>
                                        <p:attrNameLst>
                                          <p:attrName>ppt_x</p:attrName>
                                          <p:attrName>ppt_y</p:attrName>
                                        </p:attrNameLst>
                                      </p:cBhvr>
                                    </p:animMotion>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Scale>
                                      <p:cBhvr>
                                        <p:cTn id="19"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1"/>
                                        </p:tgtEl>
                                        <p:attrNameLst>
                                          <p:attrName>ppt_x</p:attrName>
                                          <p:attrName>ppt_y</p:attrName>
                                        </p:attrNameLst>
                                      </p:cBhvr>
                                    </p:animMotion>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998">
                                            <p:bg/>
                                          </p:spTgt>
                                        </p:tgtEl>
                                        <p:attrNameLst>
                                          <p:attrName>style.visibility</p:attrName>
                                        </p:attrNameLst>
                                      </p:cBhvr>
                                      <p:to>
                                        <p:strVal val="visible"/>
                                      </p:to>
                                    </p:set>
                                    <p:animScale>
                                      <p:cBhvr>
                                        <p:cTn id="26" dur="1000" decel="50000" fill="hold">
                                          <p:stCondLst>
                                            <p:cond delay="0"/>
                                          </p:stCondLst>
                                        </p:cTn>
                                        <p:tgtEl>
                                          <p:spTgt spid="998">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998">
                                            <p:bg/>
                                          </p:spTgt>
                                        </p:tgtEl>
                                        <p:attrNameLst>
                                          <p:attrName>ppt_x</p:attrName>
                                          <p:attrName>ppt_y</p:attrName>
                                        </p:attrNameLst>
                                      </p:cBhvr>
                                    </p:animMotion>
                                    <p:animEffect transition="in" filter="fade">
                                      <p:cBhvr>
                                        <p:cTn id="28" dur="1000"/>
                                        <p:tgtEl>
                                          <p:spTgt spid="998">
                                            <p:bg/>
                                          </p:spTgt>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998">
                                            <p:txEl>
                                              <p:pRg st="0" end="0"/>
                                            </p:txEl>
                                          </p:spTgt>
                                        </p:tgtEl>
                                        <p:attrNameLst>
                                          <p:attrName>style.visibility</p:attrName>
                                        </p:attrNameLst>
                                      </p:cBhvr>
                                      <p:to>
                                        <p:strVal val="visible"/>
                                      </p:to>
                                    </p:set>
                                    <p:animScale>
                                      <p:cBhvr>
                                        <p:cTn id="33" dur="1000" decel="50000" fill="hold">
                                          <p:stCondLst>
                                            <p:cond delay="0"/>
                                          </p:stCondLst>
                                        </p:cTn>
                                        <p:tgtEl>
                                          <p:spTgt spid="99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998">
                                            <p:txEl>
                                              <p:pRg st="0" end="0"/>
                                            </p:txEl>
                                          </p:spTgt>
                                        </p:tgtEl>
                                        <p:attrNameLst>
                                          <p:attrName>ppt_x</p:attrName>
                                          <p:attrName>ppt_y</p:attrName>
                                        </p:attrNameLst>
                                      </p:cBhvr>
                                    </p:animMotion>
                                    <p:animEffect transition="in" filter="fade">
                                      <p:cBhvr>
                                        <p:cTn id="35" dur="1000"/>
                                        <p:tgtEl>
                                          <p:spTgt spid="99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999"/>
                                        </p:tgtEl>
                                        <p:attrNameLst>
                                          <p:attrName>style.visibility</p:attrName>
                                        </p:attrNameLst>
                                      </p:cBhvr>
                                      <p:to>
                                        <p:strVal val="visible"/>
                                      </p:to>
                                    </p:set>
                                    <p:animScale>
                                      <p:cBhvr>
                                        <p:cTn id="40" dur="1000" decel="50000" fill="hold">
                                          <p:stCondLst>
                                            <p:cond delay="0"/>
                                          </p:stCondLst>
                                        </p:cTn>
                                        <p:tgtEl>
                                          <p:spTgt spid="9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999"/>
                                        </p:tgtEl>
                                        <p:attrNameLst>
                                          <p:attrName>ppt_x</p:attrName>
                                          <p:attrName>ppt_y</p:attrName>
                                        </p:attrNameLst>
                                      </p:cBhvr>
                                    </p:animMotion>
                                    <p:animEffect transition="in" filter="fade">
                                      <p:cBhvr>
                                        <p:cTn id="42" dur="1000"/>
                                        <p:tgtEl>
                                          <p:spTgt spid="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0" build="p" animBg="1"/>
      <p:bldP spid="999" grpId="0" animBg="1"/>
      <p:bldP spid="11" grpId="0" animBg="1"/>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99"/>
          <p:cNvSpPr txBox="1">
            <a:spLocks noGrp="1"/>
          </p:cNvSpPr>
          <p:nvPr>
            <p:ph type="title"/>
          </p:nvPr>
        </p:nvSpPr>
        <p:spPr>
          <a:xfrm>
            <a:off x="642937" y="64202"/>
            <a:ext cx="10058400" cy="702305"/>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FF3399"/>
              </a:buClr>
              <a:buSzPts val="4000"/>
              <a:buFont typeface="Tahoma"/>
              <a:buNone/>
            </a:pPr>
            <a:r>
              <a:rPr lang="en-GB" sz="4000" b="1" dirty="0">
                <a:solidFill>
                  <a:srgbClr val="FF3399"/>
                </a:solidFill>
                <a:latin typeface="Tahoma"/>
                <a:ea typeface="Tahoma"/>
                <a:cs typeface="Tahoma"/>
                <a:sym typeface="Tahoma"/>
              </a:rPr>
              <a:t>Conclusions</a:t>
            </a:r>
            <a:endParaRPr dirty="0"/>
          </a:p>
        </p:txBody>
      </p:sp>
      <p:sp>
        <p:nvSpPr>
          <p:cNvPr id="991" name="Google Shape;991;p99"/>
          <p:cNvSpPr txBox="1">
            <a:spLocks noGrp="1"/>
          </p:cNvSpPr>
          <p:nvPr>
            <p:ph type="body" idx="1"/>
          </p:nvPr>
        </p:nvSpPr>
        <p:spPr>
          <a:xfrm>
            <a:off x="642937" y="1145569"/>
            <a:ext cx="10853737" cy="4831719"/>
          </a:xfrm>
          <a:prstGeom prst="rect">
            <a:avLst/>
          </a:prstGeom>
          <a:noFill/>
          <a:ln>
            <a:noFill/>
          </a:ln>
        </p:spPr>
        <p:txBody>
          <a:bodyPr spcFirstLastPara="1" wrap="square" lIns="0" tIns="0" rIns="0" bIns="0" anchor="t" anchorCtr="0">
            <a:normAutofit lnSpcReduction="10000"/>
          </a:bodyPr>
          <a:lstStyle/>
          <a:p>
            <a:pPr marL="0" lvl="0" indent="0" algn="ctr" rtl="0">
              <a:lnSpc>
                <a:spcPct val="100000"/>
              </a:lnSpc>
              <a:spcBef>
                <a:spcPts val="0"/>
              </a:spcBef>
              <a:spcAft>
                <a:spcPts val="0"/>
              </a:spcAft>
              <a:buClr>
                <a:schemeClr val="dk1"/>
              </a:buClr>
              <a:buSzPct val="100000"/>
            </a:pPr>
            <a:r>
              <a:rPr lang="en-US" sz="4400" b="1" dirty="0">
                <a:solidFill>
                  <a:schemeClr val="dk1"/>
                </a:solidFill>
                <a:latin typeface="+mj-lt"/>
                <a:ea typeface="Arial Black"/>
                <a:cs typeface="Arial Black"/>
                <a:sym typeface="Arial Black"/>
              </a:rPr>
              <a:t>I</a:t>
            </a:r>
            <a:r>
              <a:rPr lang="en-US" sz="4400" b="1" dirty="0">
                <a:latin typeface="+mj-lt"/>
                <a:ea typeface="Arial Black"/>
                <a:cs typeface="Arial Black"/>
                <a:sym typeface="Arial Black"/>
              </a:rPr>
              <a:t>rrespective of the level of awareness, knowledge and certification, the continuous disjoint uncoordinated planning, and manifesto-based implementation system in Ghana, will continue to constitute the basis of several unsustainable projects at the decentralized level.</a:t>
            </a:r>
            <a:endParaRPr sz="4400" b="1" dirty="0">
              <a:latin typeface="+mj-lt"/>
            </a:endParaRPr>
          </a:p>
          <a:p>
            <a:pPr marL="457200" lvl="0" indent="-306070" algn="ctr" rtl="0">
              <a:lnSpc>
                <a:spcPct val="100000"/>
              </a:lnSpc>
              <a:spcBef>
                <a:spcPts val="0"/>
              </a:spcBef>
              <a:spcAft>
                <a:spcPts val="0"/>
              </a:spcAft>
              <a:buClr>
                <a:schemeClr val="dk1"/>
              </a:buClr>
              <a:buSzPct val="100000"/>
              <a:buFont typeface="Noto Sans Symbols"/>
              <a:buNone/>
            </a:pPr>
            <a:endParaRPr sz="4400" b="1" dirty="0">
              <a:solidFill>
                <a:schemeClr val="dk1"/>
              </a:solidFill>
              <a:latin typeface="+mj-lt"/>
              <a:ea typeface="Arial Black"/>
              <a:cs typeface="Arial Black"/>
              <a:sym typeface="Arial Black"/>
            </a:endParaRPr>
          </a:p>
          <a:p>
            <a:pPr marL="0" lvl="0" indent="0" algn="ctr" rtl="0">
              <a:lnSpc>
                <a:spcPct val="100000"/>
              </a:lnSpc>
              <a:spcBef>
                <a:spcPts val="0"/>
              </a:spcBef>
              <a:spcAft>
                <a:spcPts val="0"/>
              </a:spcAft>
              <a:buClr>
                <a:schemeClr val="dk1"/>
              </a:buClr>
              <a:buSzPct val="100000"/>
              <a:buFont typeface="Arial"/>
              <a:buNone/>
            </a:pPr>
            <a:endParaRPr sz="4400" b="1" dirty="0">
              <a:solidFill>
                <a:schemeClr val="dk1"/>
              </a:solidFill>
              <a:latin typeface="+mj-lt"/>
              <a:ea typeface="Arial Black"/>
              <a:cs typeface="Arial Black"/>
              <a:sym typeface="Arial Black"/>
            </a:endParaRPr>
          </a:p>
        </p:txBody>
      </p:sp>
      <p:sp>
        <p:nvSpPr>
          <p:cNvPr id="992" name="Google Shape;992;p99"/>
          <p:cNvSpPr txBox="1">
            <a:spLocks noGrp="1"/>
          </p:cNvSpPr>
          <p:nvPr>
            <p:ph type="ftr" idx="11"/>
          </p:nvPr>
        </p:nvSpPr>
        <p:spPr>
          <a:xfrm>
            <a:off x="1475911" y="6373656"/>
            <a:ext cx="7490489" cy="228601"/>
          </a:xfrm>
          <a:prstGeom prst="rect">
            <a:avLst/>
          </a:prstGeom>
          <a:noFill/>
          <a:ln>
            <a:noFill/>
          </a:ln>
        </p:spPr>
        <p:txBody>
          <a:bodyPr spcFirstLastPara="1" wrap="square" lIns="0" tIns="0" rIns="0" bIns="0" anchor="b" anchorCtr="0">
            <a:noAutofit/>
          </a:bodyPr>
          <a:lstStyle/>
          <a:p>
            <a:r>
              <a:rPr lang="en-GB" sz="800" b="1" dirty="0">
                <a:latin typeface="Arial Black"/>
                <a:ea typeface="Arial Black"/>
                <a:cs typeface="Arial Black"/>
                <a:sym typeface="Arial Black"/>
              </a:rPr>
              <a:t>Presented by EZ Banye, PMP, PMI-ACP</a:t>
            </a:r>
            <a:endParaRPr dirty="0"/>
          </a:p>
        </p:txBody>
      </p:sp>
      <p:sp>
        <p:nvSpPr>
          <p:cNvPr id="2" name="Date Placeholder 1">
            <a:extLst>
              <a:ext uri="{FF2B5EF4-FFF2-40B4-BE49-F238E27FC236}">
                <a16:creationId xmlns:a16="http://schemas.microsoft.com/office/drawing/2014/main" id="{1E0EBBED-92E8-3441-A5D0-D00CDC7570C5}"/>
              </a:ext>
            </a:extLst>
          </p:cNvPr>
          <p:cNvSpPr>
            <a:spLocks noGrp="1"/>
          </p:cNvSpPr>
          <p:nvPr>
            <p:ph type="dt" idx="10"/>
          </p:nvPr>
        </p:nvSpPr>
        <p:spPr/>
        <p:txBody>
          <a:bodyPr/>
          <a:lstStyle/>
          <a:p>
            <a:r>
              <a:rPr lang="en-US"/>
              <a:t>25/07/2024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02"/>
          <p:cNvSpPr txBox="1">
            <a:spLocks noGrp="1"/>
          </p:cNvSpPr>
          <p:nvPr>
            <p:ph type="dt" idx="4294967295"/>
          </p:nvPr>
        </p:nvSpPr>
        <p:spPr>
          <a:xfrm>
            <a:off x="10374313" y="6356350"/>
            <a:ext cx="1817687" cy="198438"/>
          </a:xfrm>
          <a:noFill/>
          <a:ln>
            <a:noFill/>
          </a:ln>
        </p:spPr>
        <p:txBody>
          <a:bodyPr spcFirstLastPara="1" wrap="square" lIns="0" tIns="0" rIns="0" bIns="0" anchor="b" anchorCtr="0">
            <a:noAutofit/>
          </a:bodyPr>
          <a:lstStyle/>
          <a:p>
            <a:pPr lvl="0"/>
            <a:r>
              <a:rPr lang="en-US"/>
              <a:t>25/07/2024</a:t>
            </a:r>
          </a:p>
        </p:txBody>
      </p:sp>
      <p:sp>
        <p:nvSpPr>
          <p:cNvPr id="1020" name="Google Shape;1020;p102"/>
          <p:cNvSpPr txBox="1">
            <a:spLocks noGrp="1"/>
          </p:cNvSpPr>
          <p:nvPr>
            <p:ph type="ftr" idx="4294967295"/>
          </p:nvPr>
        </p:nvSpPr>
        <p:spPr>
          <a:xfrm>
            <a:off x="6510338" y="6356350"/>
            <a:ext cx="2795587" cy="198438"/>
          </a:xfrm>
          <a:noFill/>
          <a:ln>
            <a:noFill/>
          </a:ln>
        </p:spPr>
        <p:txBody>
          <a:bodyPr spcFirstLastPara="1" wrap="square" lIns="0" tIns="0" rIns="0" bIns="0" anchor="b" anchorCtr="0">
            <a:noAutofit/>
          </a:bodyPr>
          <a:lstStyle/>
          <a:p>
            <a:r>
              <a:rPr lang="en-GB" dirty="0">
                <a:sym typeface="Arial Black"/>
              </a:rPr>
              <a:t>Presented by EZ Banye, PMP, PMI-ACP</a:t>
            </a:r>
            <a:endParaRPr lang="en-GB" dirty="0"/>
          </a:p>
        </p:txBody>
      </p:sp>
      <p:pic>
        <p:nvPicPr>
          <p:cNvPr id="8198" name="Picture 6" descr="Thank You Images – Browse 312,481 Stock Photos, Vectors, and Video | Adobe  Stock">
            <a:extLst>
              <a:ext uri="{FF2B5EF4-FFF2-40B4-BE49-F238E27FC236}">
                <a16:creationId xmlns:a16="http://schemas.microsoft.com/office/drawing/2014/main" id="{2C3828EF-C787-B947-917A-A57D4877C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64729"/>
            <a:ext cx="6096000" cy="51916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487099-F623-3549-ABC9-C5A8CA5DA08A}"/>
              </a:ext>
            </a:extLst>
          </p:cNvPr>
          <p:cNvSpPr txBox="1"/>
          <p:nvPr/>
        </p:nvSpPr>
        <p:spPr>
          <a:xfrm>
            <a:off x="2141621" y="2767280"/>
            <a:ext cx="8169442" cy="1323439"/>
          </a:xfrm>
          <a:prstGeom prst="rect">
            <a:avLst/>
          </a:prstGeom>
          <a:noFill/>
        </p:spPr>
        <p:txBody>
          <a:bodyPr wrap="square" rtlCol="0">
            <a:spAutoFit/>
          </a:bodyPr>
          <a:lstStyle/>
          <a:p>
            <a:r>
              <a:rPr lang="en-GH" sz="8000" b="1" dirty="0">
                <a:solidFill>
                  <a:schemeClr val="bg1"/>
                </a:solidFill>
              </a:rPr>
              <a:t>BACKGROUND</a:t>
            </a:r>
          </a:p>
        </p:txBody>
      </p:sp>
      <p:sp>
        <p:nvSpPr>
          <p:cNvPr id="4" name="Date Placeholder 3">
            <a:extLst>
              <a:ext uri="{FF2B5EF4-FFF2-40B4-BE49-F238E27FC236}">
                <a16:creationId xmlns:a16="http://schemas.microsoft.com/office/drawing/2014/main" id="{20D3E0FF-4FC6-C040-81CF-E8C76D093DB4}"/>
              </a:ext>
            </a:extLst>
          </p:cNvPr>
          <p:cNvSpPr>
            <a:spLocks noGrp="1"/>
          </p:cNvSpPr>
          <p:nvPr>
            <p:ph type="dt" idx="10"/>
          </p:nvPr>
        </p:nvSpPr>
        <p:spPr/>
        <p:txBody>
          <a:bodyPr/>
          <a:lstStyle/>
          <a:p>
            <a:r>
              <a:rPr lang="en-US"/>
              <a:t>25/07/2024</a:t>
            </a:r>
          </a:p>
        </p:txBody>
      </p:sp>
      <p:sp>
        <p:nvSpPr>
          <p:cNvPr id="5" name="Footer Placeholder 4">
            <a:extLst>
              <a:ext uri="{FF2B5EF4-FFF2-40B4-BE49-F238E27FC236}">
                <a16:creationId xmlns:a16="http://schemas.microsoft.com/office/drawing/2014/main" id="{47DAB648-91F6-2744-872F-04F67E28445F}"/>
              </a:ext>
            </a:extLst>
          </p:cNvPr>
          <p:cNvSpPr>
            <a:spLocks noGrp="1"/>
          </p:cNvSpPr>
          <p:nvPr>
            <p:ph type="ftr" idx="11"/>
          </p:nvPr>
        </p:nvSpPr>
        <p:spPr/>
        <p:txBody>
          <a:bodyPr/>
          <a:lstStyle/>
          <a:p>
            <a:r>
              <a:rPr lang="en-GB"/>
              <a:t>Presented by EZ Banye, PMP, PMI-ACP</a:t>
            </a:r>
          </a:p>
        </p:txBody>
      </p:sp>
      <p:sp>
        <p:nvSpPr>
          <p:cNvPr id="6" name="Cloud Callout 5">
            <a:extLst>
              <a:ext uri="{FF2B5EF4-FFF2-40B4-BE49-F238E27FC236}">
                <a16:creationId xmlns:a16="http://schemas.microsoft.com/office/drawing/2014/main" id="{1093308B-97DC-764E-B451-099233C7208D}"/>
              </a:ext>
            </a:extLst>
          </p:cNvPr>
          <p:cNvSpPr/>
          <p:nvPr/>
        </p:nvSpPr>
        <p:spPr>
          <a:xfrm>
            <a:off x="7772400" y="50062"/>
            <a:ext cx="4296032" cy="3033048"/>
          </a:xfrm>
          <a:prstGeom prst="cloudCallout">
            <a:avLst>
              <a:gd name="adj1" fmla="val -49861"/>
              <a:gd name="adj2" fmla="val 4595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H" sz="1800" b="1" dirty="0">
                <a:solidFill>
                  <a:srgbClr val="FF0000"/>
                </a:solidFill>
              </a:rPr>
              <a:t>PROJECT MANAGERS.</a:t>
            </a:r>
          </a:p>
          <a:p>
            <a:pPr algn="ctr"/>
            <a:r>
              <a:rPr lang="en-GH" sz="2400" b="1" dirty="0">
                <a:solidFill>
                  <a:schemeClr val="tx1"/>
                </a:solidFill>
              </a:rPr>
              <a:t>There is a statutory body/UNIT responsible for Project PIM&amp;E</a:t>
            </a:r>
          </a:p>
        </p:txBody>
      </p:sp>
      <p:sp>
        <p:nvSpPr>
          <p:cNvPr id="7" name="Cloud Callout 6">
            <a:extLst>
              <a:ext uri="{FF2B5EF4-FFF2-40B4-BE49-F238E27FC236}">
                <a16:creationId xmlns:a16="http://schemas.microsoft.com/office/drawing/2014/main" id="{A5D4CB62-2579-AE48-93DE-F5F80286F5FA}"/>
              </a:ext>
            </a:extLst>
          </p:cNvPr>
          <p:cNvSpPr/>
          <p:nvPr/>
        </p:nvSpPr>
        <p:spPr>
          <a:xfrm>
            <a:off x="7700211" y="3633921"/>
            <a:ext cx="4491790" cy="3174016"/>
          </a:xfrm>
          <a:prstGeom prst="cloudCallout">
            <a:avLst>
              <a:gd name="adj1" fmla="val -57380"/>
              <a:gd name="adj2" fmla="val -381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solidFill>
                <a:srgbClr val="FF0000"/>
              </a:solidFill>
            </a:endParaRPr>
          </a:p>
          <a:p>
            <a:pPr algn="ctr"/>
            <a:r>
              <a:rPr lang="en-GB" sz="1800" b="1" dirty="0">
                <a:solidFill>
                  <a:srgbClr val="FF0000"/>
                </a:solidFill>
              </a:rPr>
              <a:t>P</a:t>
            </a:r>
            <a:r>
              <a:rPr lang="en-GH" sz="1800" b="1" dirty="0">
                <a:solidFill>
                  <a:srgbClr val="FF0000"/>
                </a:solidFill>
              </a:rPr>
              <a:t>ROJECTS FAILURES.</a:t>
            </a:r>
          </a:p>
          <a:p>
            <a:pPr algn="ctr"/>
            <a:r>
              <a:rPr lang="en-GH" sz="2400" b="1" dirty="0">
                <a:solidFill>
                  <a:schemeClr val="tx1"/>
                </a:solidFill>
              </a:rPr>
              <a:t>Govt projects are beret with project failures and most often with no SUSTAINABILITY in mind.</a:t>
            </a:r>
          </a:p>
        </p:txBody>
      </p:sp>
      <p:sp>
        <p:nvSpPr>
          <p:cNvPr id="8" name="Cloud Callout 7">
            <a:extLst>
              <a:ext uri="{FF2B5EF4-FFF2-40B4-BE49-F238E27FC236}">
                <a16:creationId xmlns:a16="http://schemas.microsoft.com/office/drawing/2014/main" id="{A2E93321-6C7B-E549-BDDA-1F3C9A213F0F}"/>
              </a:ext>
            </a:extLst>
          </p:cNvPr>
          <p:cNvSpPr/>
          <p:nvPr/>
        </p:nvSpPr>
        <p:spPr>
          <a:xfrm>
            <a:off x="123568" y="50061"/>
            <a:ext cx="4571999" cy="2916195"/>
          </a:xfrm>
          <a:prstGeom prst="cloudCallout">
            <a:avLst>
              <a:gd name="adj1" fmla="val 47487"/>
              <a:gd name="adj2" fmla="val 4788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H" sz="2000" b="1" dirty="0">
                <a:solidFill>
                  <a:srgbClr val="FF0000"/>
                </a:solidFill>
              </a:rPr>
              <a:t>GROWING DEMAND.</a:t>
            </a:r>
          </a:p>
          <a:p>
            <a:pPr algn="ctr"/>
            <a:r>
              <a:rPr lang="en-GH" sz="2400" b="1" dirty="0">
                <a:solidFill>
                  <a:schemeClr val="tx1"/>
                </a:solidFill>
              </a:rPr>
              <a:t>80% of government projects are carried out at the decentralised level</a:t>
            </a:r>
          </a:p>
        </p:txBody>
      </p:sp>
      <p:sp>
        <p:nvSpPr>
          <p:cNvPr id="9" name="Cloud Callout 8">
            <a:extLst>
              <a:ext uri="{FF2B5EF4-FFF2-40B4-BE49-F238E27FC236}">
                <a16:creationId xmlns:a16="http://schemas.microsoft.com/office/drawing/2014/main" id="{5F4F17BE-F4CC-7B40-B33C-6087A15CCAB2}"/>
              </a:ext>
            </a:extLst>
          </p:cNvPr>
          <p:cNvSpPr/>
          <p:nvPr/>
        </p:nvSpPr>
        <p:spPr>
          <a:xfrm>
            <a:off x="123568" y="3887070"/>
            <a:ext cx="4831491" cy="2970929"/>
          </a:xfrm>
          <a:prstGeom prst="cloudCallout">
            <a:avLst>
              <a:gd name="adj1" fmla="val 51011"/>
              <a:gd name="adj2" fmla="val -475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sz="2400" b="1" dirty="0">
              <a:solidFill>
                <a:srgbClr val="FF0000"/>
              </a:solidFill>
            </a:endParaRPr>
          </a:p>
          <a:p>
            <a:pPr algn="ctr"/>
            <a:r>
              <a:rPr lang="en-GH" sz="2400" b="1" dirty="0">
                <a:solidFill>
                  <a:srgbClr val="FF0000"/>
                </a:solidFill>
              </a:rPr>
              <a:t>PMI Ghana Chapter </a:t>
            </a:r>
            <a:r>
              <a:rPr lang="en-GH" sz="2400" b="1" dirty="0">
                <a:solidFill>
                  <a:schemeClr val="tx1"/>
                </a:solidFill>
              </a:rPr>
              <a:t>has been embacking on a massive drive for members and certification</a:t>
            </a:r>
          </a:p>
        </p:txBody>
      </p:sp>
    </p:spTree>
    <p:extLst>
      <p:ext uri="{BB962C8B-B14F-4D97-AF65-F5344CB8AC3E}">
        <p14:creationId xmlns:p14="http://schemas.microsoft.com/office/powerpoint/2010/main" val="358698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1"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7DB84-D151-AE46-8651-3F5DC6B3B30B}"/>
              </a:ext>
            </a:extLst>
          </p:cNvPr>
          <p:cNvSpPr>
            <a:spLocks noGrp="1"/>
          </p:cNvSpPr>
          <p:nvPr>
            <p:ph type="dt" idx="10"/>
          </p:nvPr>
        </p:nvSpPr>
        <p:spPr/>
        <p:txBody>
          <a:bodyPr/>
          <a:lstStyle/>
          <a:p>
            <a:r>
              <a:rPr lang="en-US"/>
              <a:t>25/07/2024</a:t>
            </a:r>
          </a:p>
        </p:txBody>
      </p:sp>
      <p:sp>
        <p:nvSpPr>
          <p:cNvPr id="3" name="Footer Placeholder 2">
            <a:extLst>
              <a:ext uri="{FF2B5EF4-FFF2-40B4-BE49-F238E27FC236}">
                <a16:creationId xmlns:a16="http://schemas.microsoft.com/office/drawing/2014/main" id="{7771EB43-1731-D344-9F0C-556BA733F12C}"/>
              </a:ext>
            </a:extLst>
          </p:cNvPr>
          <p:cNvSpPr>
            <a:spLocks noGrp="1"/>
          </p:cNvSpPr>
          <p:nvPr>
            <p:ph type="ftr" idx="11"/>
          </p:nvPr>
        </p:nvSpPr>
        <p:spPr/>
        <p:txBody>
          <a:bodyPr/>
          <a:lstStyle/>
          <a:p>
            <a:r>
              <a:rPr lang="en-GB"/>
              <a:t>Presented by EZ Banye, PMP, PMI-ACP</a:t>
            </a:r>
          </a:p>
        </p:txBody>
      </p:sp>
      <p:pic>
        <p:nvPicPr>
          <p:cNvPr id="4098" name="Picture 2" descr="Project Controls First Steps - Define Your Objectives | 4castplus">
            <a:extLst>
              <a:ext uri="{FF2B5EF4-FFF2-40B4-BE49-F238E27FC236}">
                <a16:creationId xmlns:a16="http://schemas.microsoft.com/office/drawing/2014/main" id="{362CED37-BB91-5442-AC5E-431A622C4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562" y="1106905"/>
            <a:ext cx="5706762" cy="394916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B576E693-B3DD-384B-A58A-E2B088351685}"/>
              </a:ext>
            </a:extLst>
          </p:cNvPr>
          <p:cNvSpPr>
            <a:spLocks noGrp="1"/>
          </p:cNvSpPr>
          <p:nvPr>
            <p:ph type="ctrTitle"/>
          </p:nvPr>
        </p:nvSpPr>
        <p:spPr>
          <a:xfrm>
            <a:off x="1839993" y="57156"/>
            <a:ext cx="4079592" cy="1142519"/>
          </a:xfrm>
        </p:spPr>
        <p:txBody>
          <a:bodyPr/>
          <a:lstStyle/>
          <a:p>
            <a:pPr>
              <a:lnSpc>
                <a:spcPct val="100000"/>
              </a:lnSpc>
            </a:pPr>
            <a:r>
              <a:rPr lang="en-GH" sz="2000" b="1" dirty="0">
                <a:solidFill>
                  <a:schemeClr val="bg1"/>
                </a:solidFill>
              </a:rPr>
              <a:t>To deepen understanding of project sustainability at the decentralised level.</a:t>
            </a:r>
            <a:br>
              <a:rPr lang="en-GH" sz="2000" b="1" dirty="0">
                <a:solidFill>
                  <a:schemeClr val="bg1"/>
                </a:solidFill>
              </a:rPr>
            </a:br>
            <a:br>
              <a:rPr lang="en-GH" sz="2000" b="1" dirty="0">
                <a:solidFill>
                  <a:schemeClr val="bg1"/>
                </a:solidFill>
              </a:rPr>
            </a:br>
            <a:br>
              <a:rPr lang="en-GH" sz="2000" b="1" dirty="0">
                <a:solidFill>
                  <a:schemeClr val="bg1"/>
                </a:solidFill>
              </a:rPr>
            </a:br>
            <a:endParaRPr lang="en-GH" sz="2000" dirty="0"/>
          </a:p>
        </p:txBody>
      </p:sp>
      <p:pic>
        <p:nvPicPr>
          <p:cNvPr id="4100" name="Picture 4" descr="Project Sustainability">
            <a:extLst>
              <a:ext uri="{FF2B5EF4-FFF2-40B4-BE49-F238E27FC236}">
                <a16:creationId xmlns:a16="http://schemas.microsoft.com/office/drawing/2014/main" id="{08109054-6AC9-3D4E-BDC0-19A4D7A45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1684416" cy="125683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7">
            <a:extLst>
              <a:ext uri="{FF2B5EF4-FFF2-40B4-BE49-F238E27FC236}">
                <a16:creationId xmlns:a16="http://schemas.microsoft.com/office/drawing/2014/main" id="{9EF44D9A-55FC-A446-ABE7-C39BC275701E}"/>
              </a:ext>
            </a:extLst>
          </p:cNvPr>
          <p:cNvSpPr txBox="1">
            <a:spLocks/>
          </p:cNvSpPr>
          <p:nvPr/>
        </p:nvSpPr>
        <p:spPr>
          <a:xfrm>
            <a:off x="92107" y="5251663"/>
            <a:ext cx="3495773" cy="10528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2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GB" sz="2000" b="1" dirty="0">
                <a:solidFill>
                  <a:schemeClr val="bg1"/>
                </a:solidFill>
                <a:ea typeface="Times New Roman"/>
                <a:cs typeface="Times New Roman"/>
                <a:sym typeface="Times New Roman"/>
              </a:rPr>
              <a:t>To spark a dialogue of how to effectively use our taxes on projects.</a:t>
            </a:r>
            <a:br>
              <a:rPr lang="en-GB" sz="2000" b="1" dirty="0">
                <a:solidFill>
                  <a:schemeClr val="bg1"/>
                </a:solidFill>
                <a:ea typeface="Times New Roman"/>
                <a:cs typeface="Times New Roman"/>
                <a:sym typeface="Times New Roman"/>
              </a:rPr>
            </a:br>
            <a:endParaRPr lang="en-GH" sz="2000" dirty="0"/>
          </a:p>
        </p:txBody>
      </p:sp>
      <p:pic>
        <p:nvPicPr>
          <p:cNvPr id="4102" name="Picture 6" descr="Understanding Project Management">
            <a:extLst>
              <a:ext uri="{FF2B5EF4-FFF2-40B4-BE49-F238E27FC236}">
                <a16:creationId xmlns:a16="http://schemas.microsoft.com/office/drawing/2014/main" id="{025A7623-D58A-854F-8711-01A777333B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493" y="1708138"/>
            <a:ext cx="1993586" cy="137844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7">
            <a:extLst>
              <a:ext uri="{FF2B5EF4-FFF2-40B4-BE49-F238E27FC236}">
                <a16:creationId xmlns:a16="http://schemas.microsoft.com/office/drawing/2014/main" id="{D97B75DA-D1FA-5E45-BB2B-BFBE149EA794}"/>
              </a:ext>
            </a:extLst>
          </p:cNvPr>
          <p:cNvSpPr txBox="1">
            <a:spLocks/>
          </p:cNvSpPr>
          <p:nvPr/>
        </p:nvSpPr>
        <p:spPr>
          <a:xfrm>
            <a:off x="92107" y="1821331"/>
            <a:ext cx="3601385" cy="112705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2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GH" sz="2000" b="1" dirty="0">
                <a:solidFill>
                  <a:schemeClr val="bg1"/>
                </a:solidFill>
              </a:rPr>
              <a:t>A better understanding of project management at the decentralized level.</a:t>
            </a:r>
            <a:endParaRPr lang="en-GH" sz="2000" dirty="0"/>
          </a:p>
        </p:txBody>
      </p:sp>
      <p:pic>
        <p:nvPicPr>
          <p:cNvPr id="4104" name="Picture 8" descr="Nurturing Successful Strategic Partnerships: Overcoming Challenges and  Driving Mutual Success">
            <a:extLst>
              <a:ext uri="{FF2B5EF4-FFF2-40B4-BE49-F238E27FC236}">
                <a16:creationId xmlns:a16="http://schemas.microsoft.com/office/drawing/2014/main" id="{D31AE9DF-4535-8E48-93FE-AF9E165768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3" y="3436718"/>
            <a:ext cx="1911100" cy="1340318"/>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7">
            <a:extLst>
              <a:ext uri="{FF2B5EF4-FFF2-40B4-BE49-F238E27FC236}">
                <a16:creationId xmlns:a16="http://schemas.microsoft.com/office/drawing/2014/main" id="{9B846452-35A4-6742-A98A-B5CEEFD1F5E9}"/>
              </a:ext>
            </a:extLst>
          </p:cNvPr>
          <p:cNvSpPr txBox="1">
            <a:spLocks/>
          </p:cNvSpPr>
          <p:nvPr/>
        </p:nvSpPr>
        <p:spPr>
          <a:xfrm>
            <a:off x="2028826" y="3726147"/>
            <a:ext cx="3216942" cy="89397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2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GB" sz="2000" b="1" dirty="0">
                <a:solidFill>
                  <a:schemeClr val="bg1"/>
                </a:solidFill>
                <a:ea typeface="Times New Roman"/>
                <a:cs typeface="Times New Roman"/>
                <a:sym typeface="Times New Roman"/>
              </a:rPr>
              <a:t>To advocate for strategic collaboration.</a:t>
            </a:r>
            <a:br>
              <a:rPr lang="en-GB" sz="2000" b="1" dirty="0">
                <a:solidFill>
                  <a:schemeClr val="bg1"/>
                </a:solidFill>
                <a:ea typeface="Times New Roman"/>
                <a:cs typeface="Times New Roman"/>
                <a:sym typeface="Times New Roman"/>
              </a:rPr>
            </a:br>
            <a:endParaRPr lang="en-GH" sz="2000" dirty="0"/>
          </a:p>
        </p:txBody>
      </p:sp>
      <p:pic>
        <p:nvPicPr>
          <p:cNvPr id="4106" name="Picture 10" descr="Council takes action to strengthen social dialogue in the EU - Employment,  Social Affairs &amp; Inclusion - European Commission">
            <a:extLst>
              <a:ext uri="{FF2B5EF4-FFF2-40B4-BE49-F238E27FC236}">
                <a16:creationId xmlns:a16="http://schemas.microsoft.com/office/drawing/2014/main" id="{098230BA-E8CA-1A42-9FBA-615F105DC9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865" y="5222787"/>
            <a:ext cx="1993586" cy="133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5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E90161-1F65-0599-2230-AD27AD4F42C5}"/>
              </a:ext>
            </a:extLst>
          </p:cNvPr>
          <p:cNvSpPr>
            <a:spLocks noGrp="1"/>
          </p:cNvSpPr>
          <p:nvPr>
            <p:ph type="ctrTitle"/>
          </p:nvPr>
        </p:nvSpPr>
        <p:spPr>
          <a:xfrm>
            <a:off x="197523" y="2544118"/>
            <a:ext cx="6277418" cy="1138194"/>
          </a:xfrm>
        </p:spPr>
        <p:txBody>
          <a:bodyPr/>
          <a:lstStyle/>
          <a:p>
            <a:r>
              <a:rPr lang="en-GH" sz="6600" dirty="0"/>
              <a:t>THE PROJECT</a:t>
            </a:r>
          </a:p>
        </p:txBody>
      </p:sp>
      <p:sp>
        <p:nvSpPr>
          <p:cNvPr id="2" name="Date Placeholder 1">
            <a:extLst>
              <a:ext uri="{FF2B5EF4-FFF2-40B4-BE49-F238E27FC236}">
                <a16:creationId xmlns:a16="http://schemas.microsoft.com/office/drawing/2014/main" id="{873AA9D7-0E36-244A-A8B0-66D874650C38}"/>
              </a:ext>
            </a:extLst>
          </p:cNvPr>
          <p:cNvSpPr>
            <a:spLocks noGrp="1"/>
          </p:cNvSpPr>
          <p:nvPr>
            <p:ph type="dt" idx="10"/>
          </p:nvPr>
        </p:nvSpPr>
        <p:spPr/>
        <p:txBody>
          <a:bodyPr/>
          <a:lstStyle/>
          <a:p>
            <a:r>
              <a:rPr lang="en-US"/>
              <a:t>25/07/2024</a:t>
            </a:r>
          </a:p>
        </p:txBody>
      </p:sp>
      <p:sp>
        <p:nvSpPr>
          <p:cNvPr id="3" name="Footer Placeholder 2">
            <a:extLst>
              <a:ext uri="{FF2B5EF4-FFF2-40B4-BE49-F238E27FC236}">
                <a16:creationId xmlns:a16="http://schemas.microsoft.com/office/drawing/2014/main" id="{979944BA-68D9-8146-95AB-01BDB652EFE0}"/>
              </a:ext>
            </a:extLst>
          </p:cNvPr>
          <p:cNvSpPr>
            <a:spLocks noGrp="1"/>
          </p:cNvSpPr>
          <p:nvPr>
            <p:ph type="ftr" idx="11"/>
          </p:nvPr>
        </p:nvSpPr>
        <p:spPr/>
        <p:txBody>
          <a:bodyPr/>
          <a:lstStyle/>
          <a:p>
            <a:r>
              <a:rPr lang="en-GB"/>
              <a:t>Presented by EZ Banye, PMP, PMI-ACP</a:t>
            </a:r>
          </a:p>
        </p:txBody>
      </p:sp>
    </p:spTree>
    <p:extLst>
      <p:ext uri="{BB962C8B-B14F-4D97-AF65-F5344CB8AC3E}">
        <p14:creationId xmlns:p14="http://schemas.microsoft.com/office/powerpoint/2010/main" val="153733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E0E4CB5-24AF-BB4D-B53D-0425E8ECE2A1}"/>
              </a:ext>
            </a:extLst>
          </p:cNvPr>
          <p:cNvSpPr>
            <a:spLocks noGrp="1"/>
          </p:cNvSpPr>
          <p:nvPr>
            <p:ph type="dt" idx="10"/>
          </p:nvPr>
        </p:nvSpPr>
        <p:spPr/>
        <p:txBody>
          <a:bodyPr/>
          <a:lstStyle/>
          <a:p>
            <a:r>
              <a:rPr lang="en-US"/>
              <a:t>25/07/2024</a:t>
            </a:r>
          </a:p>
        </p:txBody>
      </p:sp>
      <p:sp>
        <p:nvSpPr>
          <p:cNvPr id="4" name="Footer Placeholder 3">
            <a:extLst>
              <a:ext uri="{FF2B5EF4-FFF2-40B4-BE49-F238E27FC236}">
                <a16:creationId xmlns:a16="http://schemas.microsoft.com/office/drawing/2014/main" id="{96638E65-652D-8841-9504-1094FECC0FEB}"/>
              </a:ext>
            </a:extLst>
          </p:cNvPr>
          <p:cNvSpPr>
            <a:spLocks noGrp="1"/>
          </p:cNvSpPr>
          <p:nvPr>
            <p:ph type="ftr" idx="11"/>
          </p:nvPr>
        </p:nvSpPr>
        <p:spPr/>
        <p:txBody>
          <a:bodyPr/>
          <a:lstStyle/>
          <a:p>
            <a:r>
              <a:rPr lang="en-GB"/>
              <a:t>Presented by EZ Banye, PMP, PMI-ACP</a:t>
            </a:r>
          </a:p>
        </p:txBody>
      </p:sp>
      <p:sp>
        <p:nvSpPr>
          <p:cNvPr id="5" name="Horizontal Scroll 4">
            <a:extLst>
              <a:ext uri="{FF2B5EF4-FFF2-40B4-BE49-F238E27FC236}">
                <a16:creationId xmlns:a16="http://schemas.microsoft.com/office/drawing/2014/main" id="{2437F747-D80A-774E-969C-CBCE7B8944E5}"/>
              </a:ext>
            </a:extLst>
          </p:cNvPr>
          <p:cNvSpPr/>
          <p:nvPr/>
        </p:nvSpPr>
        <p:spPr>
          <a:xfrm>
            <a:off x="0" y="302838"/>
            <a:ext cx="6672264" cy="567783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endParaRPr>
          </a:p>
          <a:p>
            <a:pPr algn="ctr"/>
            <a:r>
              <a:rPr lang="en-GB" sz="3600" b="1" dirty="0">
                <a:solidFill>
                  <a:schemeClr val="tx1"/>
                </a:solidFill>
              </a:rPr>
              <a:t>Projects should be considered successful and relevant if they deliver value to the present and future generations.</a:t>
            </a:r>
            <a:br>
              <a:rPr lang="en-GB" sz="3600" b="1" dirty="0">
                <a:solidFill>
                  <a:schemeClr val="tx1"/>
                </a:solidFill>
              </a:rPr>
            </a:br>
            <a:endParaRPr lang="en-GH" sz="3600" b="1" dirty="0">
              <a:solidFill>
                <a:schemeClr val="tx1"/>
              </a:solidFill>
            </a:endParaRPr>
          </a:p>
        </p:txBody>
      </p:sp>
    </p:spTree>
    <p:extLst>
      <p:ext uri="{BB962C8B-B14F-4D97-AF65-F5344CB8AC3E}">
        <p14:creationId xmlns:p14="http://schemas.microsoft.com/office/powerpoint/2010/main" val="217225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2" name="Date Placeholder 1">
            <a:extLst>
              <a:ext uri="{FF2B5EF4-FFF2-40B4-BE49-F238E27FC236}">
                <a16:creationId xmlns:a16="http://schemas.microsoft.com/office/drawing/2014/main" id="{F49E1436-3EB2-984F-85E4-B38766F117A9}"/>
              </a:ext>
            </a:extLst>
          </p:cNvPr>
          <p:cNvSpPr>
            <a:spLocks noGrp="1"/>
          </p:cNvSpPr>
          <p:nvPr>
            <p:ph type="dt" idx="10"/>
          </p:nvPr>
        </p:nvSpPr>
        <p:spPr/>
        <p:txBody>
          <a:bodyPr/>
          <a:lstStyle/>
          <a:p>
            <a:r>
              <a:rPr lang="en-US"/>
              <a:t>25/07/2024</a:t>
            </a:r>
          </a:p>
        </p:txBody>
      </p:sp>
      <p:sp>
        <p:nvSpPr>
          <p:cNvPr id="3" name="Footer Placeholder 2">
            <a:extLst>
              <a:ext uri="{FF2B5EF4-FFF2-40B4-BE49-F238E27FC236}">
                <a16:creationId xmlns:a16="http://schemas.microsoft.com/office/drawing/2014/main" id="{7809C74A-DDC6-6141-BDF7-FF2886A5AB5E}"/>
              </a:ext>
            </a:extLst>
          </p:cNvPr>
          <p:cNvSpPr>
            <a:spLocks noGrp="1"/>
          </p:cNvSpPr>
          <p:nvPr>
            <p:ph type="ftr" idx="11"/>
          </p:nvPr>
        </p:nvSpPr>
        <p:spPr/>
        <p:txBody>
          <a:bodyPr/>
          <a:lstStyle/>
          <a:p>
            <a:r>
              <a:rPr lang="en-GB"/>
              <a:t>Presented by EZ Banye, PMP, PMI-ACP</a:t>
            </a:r>
          </a:p>
        </p:txBody>
      </p:sp>
      <p:sp>
        <p:nvSpPr>
          <p:cNvPr id="465" name="Google Shape;465;p45"/>
          <p:cNvSpPr txBox="1">
            <a:spLocks noGrp="1"/>
          </p:cNvSpPr>
          <p:nvPr>
            <p:ph type="body" idx="4294967295"/>
          </p:nvPr>
        </p:nvSpPr>
        <p:spPr>
          <a:xfrm>
            <a:off x="854522" y="676789"/>
            <a:ext cx="10109013" cy="4636617"/>
          </a:xfrm>
          <a:prstGeom prst="rect">
            <a:avLst/>
          </a:prstGeom>
          <a:solidFill>
            <a:schemeClr val="lt1"/>
          </a:solidFill>
          <a:ln>
            <a:noFill/>
          </a:ln>
        </p:spPr>
        <p:txBody>
          <a:bodyPr spcFirstLastPara="1" wrap="square" lIns="0" tIns="0" rIns="0" bIns="0" anchor="t" anchorCtr="0">
            <a:normAutofit/>
          </a:bodyPr>
          <a:lstStyle/>
          <a:p>
            <a:pPr marL="0" lvl="0" indent="0" algn="just" rtl="0">
              <a:lnSpc>
                <a:spcPct val="100000"/>
              </a:lnSpc>
              <a:spcBef>
                <a:spcPts val="0"/>
              </a:spcBef>
              <a:spcAft>
                <a:spcPts val="0"/>
              </a:spcAft>
              <a:buClr>
                <a:srgbClr val="FF3399"/>
              </a:buClr>
              <a:buSzPts val="3840"/>
              <a:buFont typeface="Arial"/>
              <a:buNone/>
            </a:pPr>
            <a:endParaRPr sz="3600" b="1" dirty="0">
              <a:latin typeface="Tahoma"/>
              <a:ea typeface="Tahoma"/>
              <a:cs typeface="Tahoma"/>
              <a:sym typeface="Tahoma"/>
            </a:endParaRPr>
          </a:p>
          <a:p>
            <a:pPr marL="0" lvl="0" indent="0" algn="ctr" rtl="0">
              <a:lnSpc>
                <a:spcPct val="100000"/>
              </a:lnSpc>
              <a:spcBef>
                <a:spcPts val="0"/>
              </a:spcBef>
              <a:spcAft>
                <a:spcPts val="0"/>
              </a:spcAft>
              <a:buClr>
                <a:srgbClr val="FF3399"/>
              </a:buClr>
              <a:buSzPts val="3840"/>
              <a:buFont typeface="Tahoma"/>
              <a:buNone/>
            </a:pPr>
            <a:endParaRPr lang="en-GB" sz="3600" b="1" dirty="0">
              <a:latin typeface="Tahoma"/>
              <a:ea typeface="Tahoma"/>
              <a:cs typeface="Tahoma"/>
              <a:sym typeface="Tahoma"/>
            </a:endParaRPr>
          </a:p>
          <a:p>
            <a:pPr marL="0" lvl="0" indent="0" algn="ctr" rtl="0">
              <a:lnSpc>
                <a:spcPct val="100000"/>
              </a:lnSpc>
              <a:spcBef>
                <a:spcPts val="0"/>
              </a:spcBef>
              <a:spcAft>
                <a:spcPts val="0"/>
              </a:spcAft>
              <a:buClr>
                <a:srgbClr val="FF3399"/>
              </a:buClr>
              <a:buSzPts val="3840"/>
              <a:buFont typeface="Tahoma"/>
              <a:buNone/>
            </a:pPr>
            <a:r>
              <a:rPr lang="en-GB" sz="3600" b="1" dirty="0">
                <a:latin typeface="Tahoma"/>
                <a:ea typeface="Tahoma"/>
                <a:cs typeface="Tahoma"/>
                <a:sym typeface="Tahoma"/>
              </a:rPr>
              <a:t>A </a:t>
            </a:r>
            <a:r>
              <a:rPr lang="en-GB" sz="3600" b="1" i="0" u="none" strike="noStrike" dirty="0">
                <a:latin typeface="Tahoma"/>
                <a:ea typeface="Tahoma"/>
                <a:cs typeface="Tahoma"/>
                <a:sym typeface="Tahoma"/>
              </a:rPr>
              <a:t>temporary </a:t>
            </a:r>
            <a:r>
              <a:rPr lang="en-GB" sz="3600" b="1" i="0" u="none" strike="noStrike" dirty="0" err="1">
                <a:latin typeface="Tahoma"/>
                <a:ea typeface="Tahoma"/>
                <a:cs typeface="Tahoma"/>
                <a:sym typeface="Tahoma"/>
              </a:rPr>
              <a:t>endeavor</a:t>
            </a:r>
            <a:r>
              <a:rPr lang="en-GB" sz="3600" b="1" i="0" u="none" strike="noStrike" dirty="0">
                <a:latin typeface="Tahoma"/>
                <a:ea typeface="Tahoma"/>
                <a:cs typeface="Tahoma"/>
                <a:sym typeface="Tahoma"/>
              </a:rPr>
              <a:t> undertaken to create a unique product, service, or result. The temporary nature of projects indicates a beginning and an end to the project work or a phase of the project work. </a:t>
            </a:r>
          </a:p>
          <a:p>
            <a:pPr marL="0" lvl="0" indent="0" algn="l" rtl="0">
              <a:lnSpc>
                <a:spcPct val="100000"/>
              </a:lnSpc>
              <a:spcBef>
                <a:spcPts val="0"/>
              </a:spcBef>
              <a:spcAft>
                <a:spcPts val="0"/>
              </a:spcAft>
              <a:buClr>
                <a:srgbClr val="FF3399"/>
              </a:buClr>
              <a:buSzPts val="3840"/>
              <a:buFont typeface="Arial"/>
              <a:buNone/>
            </a:pPr>
            <a:endParaRPr sz="3600" b="1" i="0" u="none" strike="noStrike" dirty="0">
              <a:latin typeface="Tahoma"/>
              <a:ea typeface="Tahoma"/>
              <a:cs typeface="Tahoma"/>
              <a:sym typeface="Tahoma"/>
            </a:endParaRPr>
          </a:p>
          <a:p>
            <a:pPr marL="0" lvl="0" indent="0" algn="l" rtl="0">
              <a:lnSpc>
                <a:spcPct val="100000"/>
              </a:lnSpc>
              <a:spcBef>
                <a:spcPts val="0"/>
              </a:spcBef>
              <a:spcAft>
                <a:spcPts val="0"/>
              </a:spcAft>
              <a:buClr>
                <a:schemeClr val="dk1"/>
              </a:buClr>
              <a:buSzPts val="3200"/>
              <a:buFont typeface="Arial"/>
              <a:buNone/>
            </a:pPr>
            <a:endParaRPr sz="3600" b="1" dirty="0">
              <a:solidFill>
                <a:schemeClr val="dk1"/>
              </a:solidFill>
              <a:latin typeface="Tahoma"/>
              <a:ea typeface="Tahoma"/>
              <a:cs typeface="Tahoma"/>
              <a:sym typeface="Tahoma"/>
            </a:endParaRPr>
          </a:p>
          <a:p>
            <a:pPr marL="342900" lvl="0" indent="-139700" algn="l" rtl="0">
              <a:lnSpc>
                <a:spcPct val="100000"/>
              </a:lnSpc>
              <a:spcBef>
                <a:spcPts val="0"/>
              </a:spcBef>
              <a:spcAft>
                <a:spcPts val="0"/>
              </a:spcAft>
              <a:buClr>
                <a:schemeClr val="dk1"/>
              </a:buClr>
              <a:buSzPts val="3200"/>
              <a:buFont typeface="Arial"/>
              <a:buNone/>
            </a:pPr>
            <a:endParaRPr sz="3600" b="1" dirty="0">
              <a:latin typeface="Tahoma"/>
              <a:ea typeface="Tahoma"/>
              <a:cs typeface="Tahoma"/>
              <a:sym typeface="Tahoma"/>
            </a:endParaRPr>
          </a:p>
          <a:p>
            <a:pPr marL="342900" lvl="0" indent="-139700" algn="l" rtl="0">
              <a:lnSpc>
                <a:spcPct val="100000"/>
              </a:lnSpc>
              <a:spcBef>
                <a:spcPts val="0"/>
              </a:spcBef>
              <a:spcAft>
                <a:spcPts val="0"/>
              </a:spcAft>
              <a:buClr>
                <a:schemeClr val="dk1"/>
              </a:buClr>
              <a:buSzPts val="3200"/>
              <a:buFont typeface="Arial"/>
              <a:buNone/>
            </a:pPr>
            <a:endParaRPr sz="3600" b="1" dirty="0">
              <a:solidFill>
                <a:schemeClr val="dk1"/>
              </a:solidFill>
              <a:latin typeface="Tahoma"/>
              <a:ea typeface="Tahoma"/>
              <a:cs typeface="Tahoma"/>
              <a:sym typeface="Tahoma"/>
            </a:endParaRPr>
          </a:p>
          <a:p>
            <a:pPr marL="0" lvl="0" indent="0" algn="l" rtl="0">
              <a:lnSpc>
                <a:spcPct val="100000"/>
              </a:lnSpc>
              <a:spcBef>
                <a:spcPts val="0"/>
              </a:spcBef>
              <a:spcAft>
                <a:spcPts val="0"/>
              </a:spcAft>
              <a:buClr>
                <a:schemeClr val="dk1"/>
              </a:buClr>
              <a:buSzPts val="3200"/>
              <a:buFont typeface="Arial"/>
              <a:buNone/>
            </a:pPr>
            <a:endParaRPr sz="3600" b="1" dirty="0">
              <a:solidFill>
                <a:schemeClr val="dk1"/>
              </a:solidFill>
              <a:latin typeface="Tahoma"/>
              <a:ea typeface="Tahoma"/>
              <a:cs typeface="Tahoma"/>
              <a:sym typeface="Tahoma"/>
            </a:endParaRPr>
          </a:p>
        </p:txBody>
      </p:sp>
      <p:sp>
        <p:nvSpPr>
          <p:cNvPr id="467" name="Google Shape;467;p45"/>
          <p:cNvSpPr txBox="1"/>
          <p:nvPr/>
        </p:nvSpPr>
        <p:spPr>
          <a:xfrm>
            <a:off x="931524" y="676789"/>
            <a:ext cx="9592339" cy="852378"/>
          </a:xfrm>
          <a:prstGeom prst="rect">
            <a:avLst/>
          </a:prstGeom>
          <a:solidFill>
            <a:schemeClr val="lt1"/>
          </a:solidFill>
          <a:ln>
            <a:noFill/>
          </a:ln>
        </p:spPr>
        <p:txBody>
          <a:bodyPr spcFirstLastPara="1" wrap="square" lIns="0" tIns="0" rIns="0" bIns="0" anchor="t" anchorCtr="0">
            <a:normAutofit/>
          </a:bodyPr>
          <a:lstStyle/>
          <a:p>
            <a:pPr marL="0" marR="0" lvl="0" indent="0" rtl="0">
              <a:lnSpc>
                <a:spcPct val="100000"/>
              </a:lnSpc>
              <a:spcBef>
                <a:spcPts val="0"/>
              </a:spcBef>
              <a:spcAft>
                <a:spcPts val="0"/>
              </a:spcAft>
              <a:buClr>
                <a:srgbClr val="FF3399"/>
              </a:buClr>
              <a:buSzPts val="5280"/>
              <a:buFont typeface="Tahoma"/>
              <a:buNone/>
            </a:pPr>
            <a:r>
              <a:rPr lang="en-GB" sz="4400" b="1" dirty="0">
                <a:solidFill>
                  <a:srgbClr val="FF0000"/>
                </a:solidFill>
                <a:latin typeface="Tahoma"/>
                <a:ea typeface="Tahoma"/>
                <a:cs typeface="Tahoma"/>
                <a:sym typeface="Tahoma"/>
              </a:rPr>
              <a:t>The Project</a:t>
            </a:r>
            <a:endParaRPr dirty="0"/>
          </a:p>
          <a:p>
            <a:pPr marL="0" marR="0" lvl="0" indent="0" algn="ctr" rtl="0">
              <a:lnSpc>
                <a:spcPct val="100000"/>
              </a:lnSpc>
              <a:spcBef>
                <a:spcPts val="0"/>
              </a:spcBef>
              <a:spcAft>
                <a:spcPts val="0"/>
              </a:spcAft>
              <a:buClr>
                <a:srgbClr val="FF3399"/>
              </a:buClr>
              <a:buSzPts val="5280"/>
              <a:buFont typeface="Arial"/>
              <a:buNone/>
            </a:pPr>
            <a:endParaRPr sz="4400" b="1" dirty="0">
              <a:solidFill>
                <a:srgbClr val="FF0000"/>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4400"/>
              <a:buFont typeface="Arial"/>
              <a:buNone/>
            </a:pPr>
            <a:endParaRPr sz="4400" b="1" dirty="0">
              <a:solidFill>
                <a:srgbClr val="FF0000"/>
              </a:solidFill>
              <a:latin typeface="Tahoma"/>
              <a:ea typeface="Tahoma"/>
              <a:cs typeface="Tahoma"/>
              <a:sym typeface="Tahoma"/>
            </a:endParaRPr>
          </a:p>
          <a:p>
            <a:pPr marL="342900" marR="0" lvl="0" indent="-63500" algn="ctr" rtl="0">
              <a:lnSpc>
                <a:spcPct val="100000"/>
              </a:lnSpc>
              <a:spcBef>
                <a:spcPts val="0"/>
              </a:spcBef>
              <a:spcAft>
                <a:spcPts val="0"/>
              </a:spcAft>
              <a:buClr>
                <a:schemeClr val="dk1"/>
              </a:buClr>
              <a:buSzPts val="4400"/>
              <a:buFont typeface="Arial"/>
              <a:buNone/>
            </a:pPr>
            <a:endParaRPr sz="4400" b="1" dirty="0">
              <a:solidFill>
                <a:srgbClr val="FF0000"/>
              </a:solidFill>
              <a:latin typeface="Tahoma"/>
              <a:ea typeface="Tahoma"/>
              <a:cs typeface="Tahoma"/>
              <a:sym typeface="Tahoma"/>
            </a:endParaRPr>
          </a:p>
          <a:p>
            <a:pPr marL="342900" marR="0" lvl="0" indent="-63500" algn="ctr" rtl="0">
              <a:lnSpc>
                <a:spcPct val="100000"/>
              </a:lnSpc>
              <a:spcBef>
                <a:spcPts val="0"/>
              </a:spcBef>
              <a:spcAft>
                <a:spcPts val="0"/>
              </a:spcAft>
              <a:buClr>
                <a:schemeClr val="dk1"/>
              </a:buClr>
              <a:buSzPts val="4400"/>
              <a:buFont typeface="Arial"/>
              <a:buNone/>
            </a:pPr>
            <a:endParaRPr sz="4400" b="1" dirty="0">
              <a:solidFill>
                <a:srgbClr val="FF0000"/>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4400"/>
              <a:buFont typeface="Arial"/>
              <a:buNone/>
            </a:pPr>
            <a:endParaRPr sz="4400" b="1" dirty="0">
              <a:solidFill>
                <a:srgbClr val="FF0000"/>
              </a:solidFill>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dissolve">
                                      <p:cBhvr>
                                        <p:cTn id="7"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MI_Palette">
      <a:dk1>
        <a:srgbClr val="000000"/>
      </a:dk1>
      <a:lt1>
        <a:srgbClr val="FFFFFF"/>
      </a:lt1>
      <a:dk2>
        <a:srgbClr val="C4C5C7"/>
      </a:dk2>
      <a:lt2>
        <a:srgbClr val="E7E6E6"/>
      </a:lt2>
      <a:accent1>
        <a:srgbClr val="FF610F"/>
      </a:accent1>
      <a:accent2>
        <a:srgbClr val="DD300B"/>
      </a:accent2>
      <a:accent3>
        <a:srgbClr val="FF9361"/>
      </a:accent3>
      <a:accent4>
        <a:srgbClr val="05BFE0"/>
      </a:accent4>
      <a:accent5>
        <a:srgbClr val="0080A8"/>
      </a:accent5>
      <a:accent6>
        <a:srgbClr val="59D3EB"/>
      </a:accent6>
      <a:hlink>
        <a:srgbClr val="4F17A8"/>
      </a:hlink>
      <a:folHlink>
        <a:srgbClr val="8A66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12849</TotalTime>
  <Words>3325</Words>
  <Application>Microsoft Macintosh PowerPoint</Application>
  <PresentationFormat>Widescreen</PresentationFormat>
  <Paragraphs>508</Paragraphs>
  <Slides>43</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43</vt:i4>
      </vt:variant>
    </vt:vector>
  </HeadingPairs>
  <TitlesOfParts>
    <vt:vector size="57" baseType="lpstr">
      <vt:lpstr>Noto Sans Symbols</vt:lpstr>
      <vt:lpstr>Arial Black</vt:lpstr>
      <vt:lpstr>Calibri</vt:lpstr>
      <vt:lpstr>Wingdings</vt:lpstr>
      <vt:lpstr>Times New Roman</vt:lpstr>
      <vt:lpstr>Helvetica Neue</vt:lpstr>
      <vt:lpstr>Times</vt:lpstr>
      <vt:lpstr>NTR</vt:lpstr>
      <vt:lpstr>Arial</vt:lpstr>
      <vt:lpstr>Twentieth Century</vt:lpstr>
      <vt:lpstr>Tahoma</vt:lpstr>
      <vt:lpstr>Montserrat</vt:lpstr>
      <vt:lpstr>Sura</vt:lpstr>
      <vt:lpstr>Office Theme</vt:lpstr>
      <vt:lpstr>PowerPoint Presentation</vt:lpstr>
      <vt:lpstr>PowerPoint Presentation</vt:lpstr>
      <vt:lpstr>PowerPoint Presentation</vt:lpstr>
      <vt:lpstr>PowerPoint Presentation</vt:lpstr>
      <vt:lpstr>PowerPoint Presentation</vt:lpstr>
      <vt:lpstr>To deepen understanding of project sustainability at the decentralised level.   </vt:lpstr>
      <vt:lpstr>THE PROJECT</vt:lpstr>
      <vt:lpstr>PowerPoint Presentation</vt:lpstr>
      <vt:lpstr>PowerPoint Presentation</vt:lpstr>
      <vt:lpstr>PowerPoint Presentation</vt:lpstr>
      <vt:lpstr>The project constraints</vt:lpstr>
      <vt:lpstr>PowerPoint Presentation</vt:lpstr>
      <vt:lpstr>PowerPoint Presentation</vt:lpstr>
      <vt:lpstr>PowerPoint Presentation</vt:lpstr>
      <vt:lpstr>PowerPoint Presentation</vt:lpstr>
      <vt:lpstr>PowerPoint Presentation</vt:lpstr>
      <vt:lpstr>Budget expenditure and sustainability (Mid year budget)</vt:lpstr>
      <vt:lpstr>PowerPoint Presentation</vt:lpstr>
      <vt:lpstr>Even worse ……in Ghana</vt:lpstr>
      <vt:lpstr>UNDERSTANDING PROJECT SUSTAINABILITY</vt:lpstr>
      <vt:lpstr>PowerPoint Presentation</vt:lpstr>
      <vt:lpstr>PowerPoint Presentation</vt:lpstr>
      <vt:lpstr>PowerPoint Presentation</vt:lpstr>
      <vt:lpstr>PowerPoint Presentation</vt:lpstr>
      <vt:lpstr>PowerPoint Presentation</vt:lpstr>
      <vt:lpstr>PowerPoint Presentation</vt:lpstr>
      <vt:lpstr>Project Management Methods, Tools and Techniques</vt:lpstr>
      <vt:lpstr>Project Management Methods, Tools and Techniques</vt:lpstr>
      <vt:lpstr>PowerPoint Presentation</vt:lpstr>
      <vt:lpstr>PowerPoint Presentation</vt:lpstr>
      <vt:lpstr>The case of the  District Planning and Coordinating Units (DPCUs) In Ghana. </vt:lpstr>
      <vt:lpstr>PowerPoint Presentation</vt:lpstr>
      <vt:lpstr>PowerPoint Presentation</vt:lpstr>
      <vt:lpstr>PowerPoint Presentation</vt:lpstr>
      <vt:lpstr>PowerPoint Presentation</vt:lpstr>
      <vt:lpstr>     The DPCU produces a MTDP in the form of…      </vt:lpstr>
      <vt:lpstr>Methodology</vt:lpstr>
      <vt:lpstr>Findings</vt:lpstr>
      <vt:lpstr>PowerPoint Presentation</vt:lpstr>
      <vt:lpstr>Varied opinions</vt:lpstr>
      <vt:lpstr>Going forward….</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169</cp:revision>
  <dcterms:modified xsi:type="dcterms:W3CDTF">2024-07-25T07:50:17Z</dcterms:modified>
</cp:coreProperties>
</file>